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7" r:id="rId4"/>
    <p:sldId id="260" r:id="rId5"/>
    <p:sldId id="259" r:id="rId6"/>
    <p:sldId id="258" r:id="rId7"/>
    <p:sldId id="261" r:id="rId8"/>
    <p:sldId id="263" r:id="rId9"/>
    <p:sldId id="265" r:id="rId10"/>
    <p:sldId id="266" r:id="rId11"/>
    <p:sldId id="267" r:id="rId12"/>
    <p:sldId id="262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78" y="21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383">
              <a:schemeClr val="accent1">
                <a:lumMod val="60000"/>
                <a:lumOff val="40000"/>
              </a:schemeClr>
            </a:gs>
            <a:gs pos="21000">
              <a:srgbClr val="8DC5E8"/>
            </a:gs>
            <a:gs pos="0">
              <a:schemeClr val="accent1">
                <a:lumMod val="60000"/>
                <a:lumOff val="4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60B59C9-74BF-4038-92AD-FC53AC9E729D}"/>
              </a:ext>
            </a:extLst>
          </p:cNvPr>
          <p:cNvSpPr txBox="1"/>
          <p:nvPr/>
        </p:nvSpPr>
        <p:spPr>
          <a:xfrm>
            <a:off x="-32081" y="2"/>
            <a:ext cx="4462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Assises des Clubs et SCA de plongée de PACA Hyères le 8 décembre 2019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F938F64-4052-4E43-8A27-49CC546261A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013" r="827" b="32098"/>
          <a:stretch/>
        </p:blipFill>
        <p:spPr bwMode="auto">
          <a:xfrm>
            <a:off x="7729855" y="0"/>
            <a:ext cx="4462145" cy="1323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CF736D2-A938-40AA-9572-C35C565C3434}"/>
              </a:ext>
            </a:extLst>
          </p:cNvPr>
          <p:cNvSpPr txBox="1"/>
          <p:nvPr/>
        </p:nvSpPr>
        <p:spPr>
          <a:xfrm>
            <a:off x="2198991" y="1652534"/>
            <a:ext cx="784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solidFill>
                  <a:schemeClr val="accent1">
                    <a:lumMod val="50000"/>
                  </a:schemeClr>
                </a:solidFill>
              </a:rPr>
              <a:t>La FFESSM et les SCA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1A17A0C-D609-49F8-AD7F-CCF66F86F9D0}"/>
              </a:ext>
            </a:extLst>
          </p:cNvPr>
          <p:cNvSpPr txBox="1"/>
          <p:nvPr/>
        </p:nvSpPr>
        <p:spPr>
          <a:xfrm>
            <a:off x="2009864" y="3126960"/>
            <a:ext cx="81807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solidFill>
                  <a:schemeClr val="accent1">
                    <a:lumMod val="50000"/>
                  </a:schemeClr>
                </a:solidFill>
              </a:rPr>
              <a:t>La modification du CDS</a:t>
            </a:r>
          </a:p>
        </p:txBody>
      </p:sp>
    </p:spTree>
    <p:extLst>
      <p:ext uri="{BB962C8B-B14F-4D97-AF65-F5344CB8AC3E}">
        <p14:creationId xmlns:p14="http://schemas.microsoft.com/office/powerpoint/2010/main" val="2618519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60B59C9-74BF-4038-92AD-FC53AC9E729D}"/>
              </a:ext>
            </a:extLst>
          </p:cNvPr>
          <p:cNvSpPr txBox="1"/>
          <p:nvPr/>
        </p:nvSpPr>
        <p:spPr>
          <a:xfrm>
            <a:off x="-32081" y="2"/>
            <a:ext cx="378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Assises des Clubs et SCA de plongée de PACA Hyères le 8 décembre 2019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F938F64-4052-4E43-8A27-49CC546261A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013" r="827" b="32098"/>
          <a:stretch/>
        </p:blipFill>
        <p:spPr bwMode="auto">
          <a:xfrm>
            <a:off x="7729855" y="0"/>
            <a:ext cx="4462145" cy="1323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AB21C06-BAAC-4522-821B-16014E29631E}"/>
              </a:ext>
            </a:extLst>
          </p:cNvPr>
          <p:cNvSpPr txBox="1"/>
          <p:nvPr/>
        </p:nvSpPr>
        <p:spPr>
          <a:xfrm>
            <a:off x="409303" y="1817779"/>
            <a:ext cx="7721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6600"/>
                </a:solidFill>
              </a:rPr>
              <a:t>La Modification du Code Du Sport (en cours)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4B22915-D578-4649-8B10-72112524141B}"/>
              </a:ext>
            </a:extLst>
          </p:cNvPr>
          <p:cNvSpPr txBox="1"/>
          <p:nvPr/>
        </p:nvSpPr>
        <p:spPr>
          <a:xfrm>
            <a:off x="3272010" y="2562831"/>
            <a:ext cx="301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chemeClr val="accent2">
                    <a:lumMod val="50000"/>
                  </a:schemeClr>
                </a:solidFill>
              </a:rPr>
              <a:t>    Mécanisme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F4C4EF-8434-4FAA-9F3D-ABF1D35E2D3D}"/>
              </a:ext>
            </a:extLst>
          </p:cNvPr>
          <p:cNvSpPr txBox="1"/>
          <p:nvPr/>
        </p:nvSpPr>
        <p:spPr>
          <a:xfrm>
            <a:off x="3281189" y="2880486"/>
            <a:ext cx="5719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chemeClr val="accent2">
                    <a:lumMod val="50000"/>
                  </a:schemeClr>
                </a:solidFill>
              </a:rPr>
              <a:t>    Les points sans Polémique du Projet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0425B6D-1051-4D4C-88B8-9F2268417FA5}"/>
              </a:ext>
            </a:extLst>
          </p:cNvPr>
          <p:cNvSpPr txBox="1"/>
          <p:nvPr/>
        </p:nvSpPr>
        <p:spPr>
          <a:xfrm>
            <a:off x="3290367" y="3242209"/>
            <a:ext cx="6723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chemeClr val="accent2">
                    <a:lumMod val="50000"/>
                  </a:schemeClr>
                </a:solidFill>
              </a:rPr>
              <a:t>    Les points comprenant peu de divergences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4A9E58B-3547-48B0-B4B2-9223FBF3EC7D}"/>
              </a:ext>
            </a:extLst>
          </p:cNvPr>
          <p:cNvSpPr txBox="1"/>
          <p:nvPr/>
        </p:nvSpPr>
        <p:spPr>
          <a:xfrm>
            <a:off x="3288529" y="3614947"/>
            <a:ext cx="755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chemeClr val="accent2">
                    <a:lumMod val="50000"/>
                  </a:schemeClr>
                </a:solidFill>
              </a:rPr>
              <a:t>    Les points causant un tort considérable à l’activité </a:t>
            </a:r>
          </a:p>
        </p:txBody>
      </p:sp>
    </p:spTree>
    <p:extLst>
      <p:ext uri="{BB962C8B-B14F-4D97-AF65-F5344CB8AC3E}">
        <p14:creationId xmlns:p14="http://schemas.microsoft.com/office/powerpoint/2010/main" val="210490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60B59C9-74BF-4038-92AD-FC53AC9E729D}"/>
              </a:ext>
            </a:extLst>
          </p:cNvPr>
          <p:cNvSpPr txBox="1"/>
          <p:nvPr/>
        </p:nvSpPr>
        <p:spPr>
          <a:xfrm>
            <a:off x="-32081" y="2"/>
            <a:ext cx="378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Assises des Clubs et SCA de plongée de PACA Hyères le 8 décembre 2019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F938F64-4052-4E43-8A27-49CC546261A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013" r="827" b="32098"/>
          <a:stretch/>
        </p:blipFill>
        <p:spPr bwMode="auto">
          <a:xfrm>
            <a:off x="7729855" y="0"/>
            <a:ext cx="4462145" cy="1323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D764A5C-55FF-4AF7-A497-E43FEF5D4117}"/>
              </a:ext>
            </a:extLst>
          </p:cNvPr>
          <p:cNvSpPr txBox="1"/>
          <p:nvPr/>
        </p:nvSpPr>
        <p:spPr>
          <a:xfrm>
            <a:off x="2636703" y="1710236"/>
            <a:ext cx="3459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Le certificat médical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EA061EA-0879-4A29-952F-492B029FE52A}"/>
              </a:ext>
            </a:extLst>
          </p:cNvPr>
          <p:cNvSpPr txBox="1"/>
          <p:nvPr/>
        </p:nvSpPr>
        <p:spPr>
          <a:xfrm>
            <a:off x="4010140" y="2170322"/>
            <a:ext cx="458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6600"/>
                </a:solidFill>
              </a:rPr>
              <a:t> L’obligation du certificat médical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7527C80-4C91-45E5-8814-CC8148ECF10E}"/>
              </a:ext>
            </a:extLst>
          </p:cNvPr>
          <p:cNvSpPr txBox="1"/>
          <p:nvPr/>
        </p:nvSpPr>
        <p:spPr>
          <a:xfrm>
            <a:off x="2634865" y="2876194"/>
            <a:ext cx="3459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La sécurité surface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5382F36-6428-4AA9-BBFA-153E2DAE2316}"/>
              </a:ext>
            </a:extLst>
          </p:cNvPr>
          <p:cNvSpPr txBox="1"/>
          <p:nvPr/>
        </p:nvSpPr>
        <p:spPr>
          <a:xfrm>
            <a:off x="4008302" y="3314243"/>
            <a:ext cx="5548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6600"/>
                </a:solidFill>
              </a:rPr>
              <a:t> L’obligation d’une sécurité surface au-delà de deux palanquées dans l’eau. </a:t>
            </a:r>
          </a:p>
        </p:txBody>
      </p:sp>
    </p:spTree>
    <p:extLst>
      <p:ext uri="{BB962C8B-B14F-4D97-AF65-F5344CB8AC3E}">
        <p14:creationId xmlns:p14="http://schemas.microsoft.com/office/powerpoint/2010/main" val="228461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60B59C9-74BF-4038-92AD-FC53AC9E729D}"/>
              </a:ext>
            </a:extLst>
          </p:cNvPr>
          <p:cNvSpPr txBox="1"/>
          <p:nvPr/>
        </p:nvSpPr>
        <p:spPr>
          <a:xfrm>
            <a:off x="-32081" y="2"/>
            <a:ext cx="378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Assises des Clubs et SCA de plongée de PACA Hyères le 8 décembre 2019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F938F64-4052-4E43-8A27-49CC546261A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013" r="827" b="32098"/>
          <a:stretch/>
        </p:blipFill>
        <p:spPr bwMode="auto">
          <a:xfrm>
            <a:off x="7729855" y="0"/>
            <a:ext cx="4462145" cy="1323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4995A1A-223E-4E78-ABFB-AEB05CFBA3A8}"/>
              </a:ext>
            </a:extLst>
          </p:cNvPr>
          <p:cNvSpPr txBox="1"/>
          <p:nvPr/>
        </p:nvSpPr>
        <p:spPr>
          <a:xfrm>
            <a:off x="3462968" y="2936702"/>
            <a:ext cx="51558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solidFill>
                  <a:schemeClr val="accent1">
                    <a:lumMod val="50000"/>
                  </a:schemeClr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39507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60B59C9-74BF-4038-92AD-FC53AC9E729D}"/>
              </a:ext>
            </a:extLst>
          </p:cNvPr>
          <p:cNvSpPr txBox="1"/>
          <p:nvPr/>
        </p:nvSpPr>
        <p:spPr>
          <a:xfrm>
            <a:off x="-32081" y="2"/>
            <a:ext cx="378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Assises des Clubs et SCA de plongée de PACA Hyères le 8 décembre 2019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F938F64-4052-4E43-8A27-49CC546261A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013" r="827" b="32098"/>
          <a:stretch/>
        </p:blipFill>
        <p:spPr bwMode="auto">
          <a:xfrm>
            <a:off x="7729855" y="0"/>
            <a:ext cx="4462145" cy="1323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4995A1A-223E-4E78-ABFB-AEB05CFBA3A8}"/>
              </a:ext>
            </a:extLst>
          </p:cNvPr>
          <p:cNvSpPr txBox="1"/>
          <p:nvPr/>
        </p:nvSpPr>
        <p:spPr>
          <a:xfrm>
            <a:off x="3507036" y="2643683"/>
            <a:ext cx="51558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chemeClr val="accent1">
                    <a:lumMod val="50000"/>
                  </a:schemeClr>
                </a:solidFill>
              </a:rPr>
              <a:t>MERCI </a:t>
            </a:r>
            <a:r>
              <a:rPr lang="fr-FR" sz="96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fr-FR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2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60B59C9-74BF-4038-92AD-FC53AC9E729D}"/>
              </a:ext>
            </a:extLst>
          </p:cNvPr>
          <p:cNvSpPr txBox="1"/>
          <p:nvPr/>
        </p:nvSpPr>
        <p:spPr>
          <a:xfrm>
            <a:off x="-32081" y="2"/>
            <a:ext cx="4462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Assises des Clubs et SCA de plongée de PACA Hyères le 8 décembre 2019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F938F64-4052-4E43-8A27-49CC546261A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013" r="827" b="32098"/>
          <a:stretch/>
        </p:blipFill>
        <p:spPr bwMode="auto">
          <a:xfrm>
            <a:off x="7729855" y="0"/>
            <a:ext cx="4462145" cy="1323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CF736D2-A938-40AA-9572-C35C565C3434}"/>
              </a:ext>
            </a:extLst>
          </p:cNvPr>
          <p:cNvSpPr txBox="1"/>
          <p:nvPr/>
        </p:nvSpPr>
        <p:spPr>
          <a:xfrm>
            <a:off x="2198991" y="1652534"/>
            <a:ext cx="784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solidFill>
                  <a:schemeClr val="accent1">
                    <a:lumMod val="50000"/>
                  </a:schemeClr>
                </a:solidFill>
              </a:rPr>
              <a:t>Partenariat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A06E2758-8ABD-4AE2-B324-6EAF166CB208}"/>
              </a:ext>
            </a:extLst>
          </p:cNvPr>
          <p:cNvSpPr/>
          <p:nvPr/>
        </p:nvSpPr>
        <p:spPr>
          <a:xfrm>
            <a:off x="1057619" y="2721163"/>
            <a:ext cx="1927952" cy="1525031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FFESSM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89ACA9C-5E73-43BC-9370-BC5E3B729B39}"/>
              </a:ext>
            </a:extLst>
          </p:cNvPr>
          <p:cNvSpPr/>
          <p:nvPr/>
        </p:nvSpPr>
        <p:spPr>
          <a:xfrm>
            <a:off x="9373533" y="2719325"/>
            <a:ext cx="1927952" cy="1525031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SCA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7F34371-4F85-42C2-A5B1-7C6A6A690618}"/>
              </a:ext>
            </a:extLst>
          </p:cNvPr>
          <p:cNvCxnSpPr>
            <a:cxnSpLocks/>
          </p:cNvCxnSpPr>
          <p:nvPr/>
        </p:nvCxnSpPr>
        <p:spPr>
          <a:xfrm flipH="1">
            <a:off x="3062690" y="3465513"/>
            <a:ext cx="6213512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41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60B59C9-74BF-4038-92AD-FC53AC9E729D}"/>
              </a:ext>
            </a:extLst>
          </p:cNvPr>
          <p:cNvSpPr txBox="1"/>
          <p:nvPr/>
        </p:nvSpPr>
        <p:spPr>
          <a:xfrm>
            <a:off x="-32081" y="2"/>
            <a:ext cx="378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Assises des Clubs et SCA de plongée de PACA Hyères le 8 décembre 2019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F938F64-4052-4E43-8A27-49CC546261A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013" r="827" b="32098"/>
          <a:stretch/>
        </p:blipFill>
        <p:spPr bwMode="auto">
          <a:xfrm>
            <a:off x="7729855" y="0"/>
            <a:ext cx="4462145" cy="1323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E0625A8-D62D-47E4-94BB-704A803F814F}"/>
              </a:ext>
            </a:extLst>
          </p:cNvPr>
          <p:cNvSpPr txBox="1"/>
          <p:nvPr/>
        </p:nvSpPr>
        <p:spPr>
          <a:xfrm>
            <a:off x="1575412" y="2016087"/>
            <a:ext cx="3899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La communication: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8AEAA5D-5322-4726-9F3E-B185771DD5E2}"/>
              </a:ext>
            </a:extLst>
          </p:cNvPr>
          <p:cNvSpPr txBox="1"/>
          <p:nvPr/>
        </p:nvSpPr>
        <p:spPr>
          <a:xfrm>
            <a:off x="4248525" y="2858610"/>
            <a:ext cx="3481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6600"/>
                </a:solidFill>
              </a:rPr>
              <a:t>L’écoute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9194879-B53B-466F-87E8-F22BBFB6B60C}"/>
              </a:ext>
            </a:extLst>
          </p:cNvPr>
          <p:cNvSpPr txBox="1"/>
          <p:nvPr/>
        </p:nvSpPr>
        <p:spPr>
          <a:xfrm>
            <a:off x="4257704" y="3363554"/>
            <a:ext cx="3481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6600"/>
                </a:solidFill>
              </a:rPr>
              <a:t>L’information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33A1CC7-F448-42B5-8882-18B6BB9F397E}"/>
              </a:ext>
            </a:extLst>
          </p:cNvPr>
          <p:cNvSpPr txBox="1"/>
          <p:nvPr/>
        </p:nvSpPr>
        <p:spPr>
          <a:xfrm>
            <a:off x="4266883" y="3846464"/>
            <a:ext cx="3481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6600"/>
                </a:solidFill>
              </a:rPr>
              <a:t>La signalisation</a:t>
            </a:r>
          </a:p>
        </p:txBody>
      </p:sp>
    </p:spTree>
    <p:extLst>
      <p:ext uri="{BB962C8B-B14F-4D97-AF65-F5344CB8AC3E}">
        <p14:creationId xmlns:p14="http://schemas.microsoft.com/office/powerpoint/2010/main" val="393499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60B59C9-74BF-4038-92AD-FC53AC9E729D}"/>
              </a:ext>
            </a:extLst>
          </p:cNvPr>
          <p:cNvSpPr txBox="1"/>
          <p:nvPr/>
        </p:nvSpPr>
        <p:spPr>
          <a:xfrm>
            <a:off x="-32081" y="2"/>
            <a:ext cx="378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Assises des Clubs et SCA de plongée de PACA Hyères le 8 décembre 2019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F938F64-4052-4E43-8A27-49CC546261A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013" r="827" b="32098"/>
          <a:stretch/>
        </p:blipFill>
        <p:spPr bwMode="auto">
          <a:xfrm>
            <a:off x="7729855" y="0"/>
            <a:ext cx="4462145" cy="1323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E0625A8-D62D-47E4-94BB-704A803F814F}"/>
              </a:ext>
            </a:extLst>
          </p:cNvPr>
          <p:cNvSpPr txBox="1"/>
          <p:nvPr/>
        </p:nvSpPr>
        <p:spPr>
          <a:xfrm>
            <a:off x="1575412" y="2016087"/>
            <a:ext cx="3899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La reconnaissance: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8AEAA5D-5322-4726-9F3E-B185771DD5E2}"/>
              </a:ext>
            </a:extLst>
          </p:cNvPr>
          <p:cNvSpPr txBox="1"/>
          <p:nvPr/>
        </p:nvSpPr>
        <p:spPr>
          <a:xfrm>
            <a:off x="4248524" y="3628858"/>
            <a:ext cx="4719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6600"/>
                </a:solidFill>
              </a:rPr>
              <a:t>Augmenter la représentativité des SCA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9194879-B53B-466F-87E8-F22BBFB6B60C}"/>
              </a:ext>
            </a:extLst>
          </p:cNvPr>
          <p:cNvSpPr txBox="1"/>
          <p:nvPr/>
        </p:nvSpPr>
        <p:spPr>
          <a:xfrm>
            <a:off x="4257703" y="2834740"/>
            <a:ext cx="6043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6600"/>
                </a:solidFill>
              </a:rPr>
              <a:t>Positionnement du représentant comme Vice Président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A79E0A4-289F-4254-B474-43828BB1FBF3}"/>
              </a:ext>
            </a:extLst>
          </p:cNvPr>
          <p:cNvSpPr txBox="1"/>
          <p:nvPr/>
        </p:nvSpPr>
        <p:spPr>
          <a:xfrm>
            <a:off x="4270621" y="3204112"/>
            <a:ext cx="6043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6600"/>
                </a:solidFill>
              </a:rPr>
              <a:t>Positionnement d’un représentant au sein de la CTN</a:t>
            </a:r>
          </a:p>
        </p:txBody>
      </p:sp>
    </p:spTree>
    <p:extLst>
      <p:ext uri="{BB962C8B-B14F-4D97-AF65-F5344CB8AC3E}">
        <p14:creationId xmlns:p14="http://schemas.microsoft.com/office/powerpoint/2010/main" val="68621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60B59C9-74BF-4038-92AD-FC53AC9E729D}"/>
              </a:ext>
            </a:extLst>
          </p:cNvPr>
          <p:cNvSpPr txBox="1"/>
          <p:nvPr/>
        </p:nvSpPr>
        <p:spPr>
          <a:xfrm>
            <a:off x="-32081" y="2"/>
            <a:ext cx="378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Assises des Clubs et SCA de plongée de PACA Hyères le 8 décembre 2019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F938F64-4052-4E43-8A27-49CC546261A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013" r="827" b="32098"/>
          <a:stretch/>
        </p:blipFill>
        <p:spPr bwMode="auto">
          <a:xfrm>
            <a:off x="7729855" y="0"/>
            <a:ext cx="4462145" cy="1323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E0625A8-D62D-47E4-94BB-704A803F814F}"/>
              </a:ext>
            </a:extLst>
          </p:cNvPr>
          <p:cNvSpPr txBox="1"/>
          <p:nvPr/>
        </p:nvSpPr>
        <p:spPr>
          <a:xfrm>
            <a:off x="1575412" y="2016087"/>
            <a:ext cx="3899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Les actions: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9194879-B53B-466F-87E8-F22BBFB6B60C}"/>
              </a:ext>
            </a:extLst>
          </p:cNvPr>
          <p:cNvSpPr txBox="1"/>
          <p:nvPr/>
        </p:nvSpPr>
        <p:spPr>
          <a:xfrm>
            <a:off x="4257704" y="3363554"/>
            <a:ext cx="4225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6600"/>
                </a:solidFill>
              </a:rPr>
              <a:t>La défense des intérêts des SCA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58E7A82-7623-4730-88DB-93259CFD3883}"/>
              </a:ext>
            </a:extLst>
          </p:cNvPr>
          <p:cNvSpPr txBox="1"/>
          <p:nvPr/>
        </p:nvSpPr>
        <p:spPr>
          <a:xfrm>
            <a:off x="5475383" y="4257252"/>
            <a:ext cx="2798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La filière Professionnelle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088A6E7-236D-46E4-8C85-E2B74C575D9E}"/>
              </a:ext>
            </a:extLst>
          </p:cNvPr>
          <p:cNvSpPr txBox="1"/>
          <p:nvPr/>
        </p:nvSpPr>
        <p:spPr>
          <a:xfrm>
            <a:off x="5473544" y="4563890"/>
            <a:ext cx="3824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Les modifications réglementaires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F583F6B-E96D-4136-8D3E-E643829176D9}"/>
              </a:ext>
            </a:extLst>
          </p:cNvPr>
          <p:cNvSpPr txBox="1"/>
          <p:nvPr/>
        </p:nvSpPr>
        <p:spPr>
          <a:xfrm>
            <a:off x="5475382" y="3927052"/>
            <a:ext cx="4316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Mise en place d’une « bourse d’emploi »</a:t>
            </a:r>
          </a:p>
        </p:txBody>
      </p:sp>
    </p:spTree>
    <p:extLst>
      <p:ext uri="{BB962C8B-B14F-4D97-AF65-F5344CB8AC3E}">
        <p14:creationId xmlns:p14="http://schemas.microsoft.com/office/powerpoint/2010/main" val="180575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4" grpId="0"/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60B59C9-74BF-4038-92AD-FC53AC9E729D}"/>
              </a:ext>
            </a:extLst>
          </p:cNvPr>
          <p:cNvSpPr txBox="1"/>
          <p:nvPr/>
        </p:nvSpPr>
        <p:spPr>
          <a:xfrm>
            <a:off x="-32081" y="2"/>
            <a:ext cx="378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Assises des Clubs et SCA de plongée de PACA Hyères le 8 décembre 2019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F938F64-4052-4E43-8A27-49CC546261A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013" r="827" b="32098"/>
          <a:stretch/>
        </p:blipFill>
        <p:spPr bwMode="auto">
          <a:xfrm>
            <a:off x="7729855" y="0"/>
            <a:ext cx="4462145" cy="1323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AB21C06-BAAC-4522-821B-16014E29631E}"/>
              </a:ext>
            </a:extLst>
          </p:cNvPr>
          <p:cNvSpPr txBox="1"/>
          <p:nvPr/>
        </p:nvSpPr>
        <p:spPr>
          <a:xfrm>
            <a:off x="409303" y="1817779"/>
            <a:ext cx="7721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6600"/>
                </a:solidFill>
              </a:rPr>
              <a:t>La Modification du Code Du Sport (en cours)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4B22915-D578-4649-8B10-72112524141B}"/>
              </a:ext>
            </a:extLst>
          </p:cNvPr>
          <p:cNvSpPr txBox="1"/>
          <p:nvPr/>
        </p:nvSpPr>
        <p:spPr>
          <a:xfrm>
            <a:off x="3272010" y="2562831"/>
            <a:ext cx="301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chemeClr val="accent2">
                    <a:lumMod val="50000"/>
                  </a:schemeClr>
                </a:solidFill>
              </a:rPr>
              <a:t>    Mécanisme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F4C4EF-8434-4FAA-9F3D-ABF1D35E2D3D}"/>
              </a:ext>
            </a:extLst>
          </p:cNvPr>
          <p:cNvSpPr txBox="1"/>
          <p:nvPr/>
        </p:nvSpPr>
        <p:spPr>
          <a:xfrm>
            <a:off x="3281189" y="2880486"/>
            <a:ext cx="5719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chemeClr val="accent2">
                    <a:lumMod val="50000"/>
                  </a:schemeClr>
                </a:solidFill>
              </a:rPr>
              <a:t>    Les points sans Polémique du Projet </a:t>
            </a:r>
          </a:p>
        </p:txBody>
      </p:sp>
    </p:spTree>
    <p:extLst>
      <p:ext uri="{BB962C8B-B14F-4D97-AF65-F5344CB8AC3E}">
        <p14:creationId xmlns:p14="http://schemas.microsoft.com/office/powerpoint/2010/main" val="262881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60B59C9-74BF-4038-92AD-FC53AC9E729D}"/>
              </a:ext>
            </a:extLst>
          </p:cNvPr>
          <p:cNvSpPr txBox="1"/>
          <p:nvPr/>
        </p:nvSpPr>
        <p:spPr>
          <a:xfrm>
            <a:off x="-32081" y="2"/>
            <a:ext cx="378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Assises des Clubs et SCA de plongée de PACA Hyères le 8 décembre 2019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F938F64-4052-4E43-8A27-49CC546261A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013" r="827" b="32098"/>
          <a:stretch/>
        </p:blipFill>
        <p:spPr bwMode="auto">
          <a:xfrm>
            <a:off x="7729855" y="0"/>
            <a:ext cx="4462145" cy="1323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D764A5C-55FF-4AF7-A497-E43FEF5D4117}"/>
              </a:ext>
            </a:extLst>
          </p:cNvPr>
          <p:cNvSpPr txBox="1"/>
          <p:nvPr/>
        </p:nvSpPr>
        <p:spPr>
          <a:xfrm>
            <a:off x="2636703" y="1710236"/>
            <a:ext cx="3459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Le matériel de secours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EA061EA-0879-4A29-952F-492B029FE52A}"/>
              </a:ext>
            </a:extLst>
          </p:cNvPr>
          <p:cNvSpPr txBox="1"/>
          <p:nvPr/>
        </p:nvSpPr>
        <p:spPr>
          <a:xfrm>
            <a:off x="4010140" y="2170322"/>
            <a:ext cx="371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6600"/>
                </a:solidFill>
              </a:rPr>
              <a:t> Le matériel d’oxygénothérapie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4493443-ACEF-44AB-816B-7FCACEA843AB}"/>
              </a:ext>
            </a:extLst>
          </p:cNvPr>
          <p:cNvSpPr txBox="1"/>
          <p:nvPr/>
        </p:nvSpPr>
        <p:spPr>
          <a:xfrm>
            <a:off x="4019319" y="2465943"/>
            <a:ext cx="371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6600"/>
                </a:solidFill>
              </a:rPr>
              <a:t> La bouteille de secours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0DE2079-D12C-45E8-9C43-4C0F6366036E}"/>
              </a:ext>
            </a:extLst>
          </p:cNvPr>
          <p:cNvSpPr txBox="1"/>
          <p:nvPr/>
        </p:nvSpPr>
        <p:spPr>
          <a:xfrm>
            <a:off x="2634865" y="2887204"/>
            <a:ext cx="4790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Insertion de la nouvelle filière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E508098-6455-4DC3-8D9E-98E644895D32}"/>
              </a:ext>
            </a:extLst>
          </p:cNvPr>
          <p:cNvSpPr txBox="1"/>
          <p:nvPr/>
        </p:nvSpPr>
        <p:spPr>
          <a:xfrm>
            <a:off x="2634865" y="3382962"/>
            <a:ext cx="3459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Le support de plongée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8B92666-A330-4CB6-8F9A-BAA03031F35A}"/>
              </a:ext>
            </a:extLst>
          </p:cNvPr>
          <p:cNvSpPr txBox="1"/>
          <p:nvPr/>
        </p:nvSpPr>
        <p:spPr>
          <a:xfrm>
            <a:off x="2634865" y="3933806"/>
            <a:ext cx="3459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</a:rPr>
              <a:t>Randosub</a:t>
            </a:r>
            <a:endParaRPr lang="fr-F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7527C80-4C91-45E5-8814-CC8148ECF10E}"/>
              </a:ext>
            </a:extLst>
          </p:cNvPr>
          <p:cNvSpPr txBox="1"/>
          <p:nvPr/>
        </p:nvSpPr>
        <p:spPr>
          <a:xfrm>
            <a:off x="2634865" y="4484657"/>
            <a:ext cx="395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Les activités émergentes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5382F36-6428-4AA9-BBFA-153E2DAE2316}"/>
              </a:ext>
            </a:extLst>
          </p:cNvPr>
          <p:cNvSpPr txBox="1"/>
          <p:nvPr/>
        </p:nvSpPr>
        <p:spPr>
          <a:xfrm>
            <a:off x="4008302" y="4922706"/>
            <a:ext cx="371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6600"/>
                </a:solidFill>
              </a:rPr>
              <a:t> La profondeur d’évolution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6E1BD10-31E4-4F98-AD79-695BC730F58A}"/>
              </a:ext>
            </a:extLst>
          </p:cNvPr>
          <p:cNvSpPr txBox="1"/>
          <p:nvPr/>
        </p:nvSpPr>
        <p:spPr>
          <a:xfrm>
            <a:off x="4006464" y="5185276"/>
            <a:ext cx="371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6600"/>
                </a:solidFill>
              </a:rPr>
              <a:t> Les effectifs</a:t>
            </a:r>
          </a:p>
        </p:txBody>
      </p:sp>
    </p:spTree>
    <p:extLst>
      <p:ext uri="{BB962C8B-B14F-4D97-AF65-F5344CB8AC3E}">
        <p14:creationId xmlns:p14="http://schemas.microsoft.com/office/powerpoint/2010/main" val="195597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60B59C9-74BF-4038-92AD-FC53AC9E729D}"/>
              </a:ext>
            </a:extLst>
          </p:cNvPr>
          <p:cNvSpPr txBox="1"/>
          <p:nvPr/>
        </p:nvSpPr>
        <p:spPr>
          <a:xfrm>
            <a:off x="-32081" y="2"/>
            <a:ext cx="378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Assises des Clubs et SCA de plongée de PACA Hyères le 8 décembre 2019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F938F64-4052-4E43-8A27-49CC546261A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013" r="827" b="32098"/>
          <a:stretch/>
        </p:blipFill>
        <p:spPr bwMode="auto">
          <a:xfrm>
            <a:off x="7729855" y="0"/>
            <a:ext cx="4462145" cy="1323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AB21C06-BAAC-4522-821B-16014E29631E}"/>
              </a:ext>
            </a:extLst>
          </p:cNvPr>
          <p:cNvSpPr txBox="1"/>
          <p:nvPr/>
        </p:nvSpPr>
        <p:spPr>
          <a:xfrm>
            <a:off x="409303" y="1817779"/>
            <a:ext cx="7721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6600"/>
                </a:solidFill>
              </a:rPr>
              <a:t>La Modification du Code Du Sport (en cours)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4B22915-D578-4649-8B10-72112524141B}"/>
              </a:ext>
            </a:extLst>
          </p:cNvPr>
          <p:cNvSpPr txBox="1"/>
          <p:nvPr/>
        </p:nvSpPr>
        <p:spPr>
          <a:xfrm>
            <a:off x="3272010" y="2562831"/>
            <a:ext cx="301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chemeClr val="accent2">
                    <a:lumMod val="50000"/>
                  </a:schemeClr>
                </a:solidFill>
              </a:rPr>
              <a:t>    Mécanisme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F4C4EF-8434-4FAA-9F3D-ABF1D35E2D3D}"/>
              </a:ext>
            </a:extLst>
          </p:cNvPr>
          <p:cNvSpPr txBox="1"/>
          <p:nvPr/>
        </p:nvSpPr>
        <p:spPr>
          <a:xfrm>
            <a:off x="3281189" y="2880486"/>
            <a:ext cx="5719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chemeClr val="accent2">
                    <a:lumMod val="50000"/>
                  </a:schemeClr>
                </a:solidFill>
              </a:rPr>
              <a:t>    Les points sans Polémique du Projet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0425B6D-1051-4D4C-88B8-9F2268417FA5}"/>
              </a:ext>
            </a:extLst>
          </p:cNvPr>
          <p:cNvSpPr txBox="1"/>
          <p:nvPr/>
        </p:nvSpPr>
        <p:spPr>
          <a:xfrm>
            <a:off x="3290367" y="3242209"/>
            <a:ext cx="6723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chemeClr val="accent2">
                    <a:lumMod val="50000"/>
                  </a:schemeClr>
                </a:solidFill>
              </a:rPr>
              <a:t>    Les points comprenant peu de divergences </a:t>
            </a:r>
          </a:p>
        </p:txBody>
      </p:sp>
    </p:spTree>
    <p:extLst>
      <p:ext uri="{BB962C8B-B14F-4D97-AF65-F5344CB8AC3E}">
        <p14:creationId xmlns:p14="http://schemas.microsoft.com/office/powerpoint/2010/main" val="101373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60B59C9-74BF-4038-92AD-FC53AC9E729D}"/>
              </a:ext>
            </a:extLst>
          </p:cNvPr>
          <p:cNvSpPr txBox="1"/>
          <p:nvPr/>
        </p:nvSpPr>
        <p:spPr>
          <a:xfrm>
            <a:off x="-32081" y="2"/>
            <a:ext cx="378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Assises des Clubs et SCA de plongée de PACA Hyères le 8 décembre 2019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F938F64-4052-4E43-8A27-49CC546261A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013" r="827" b="32098"/>
          <a:stretch/>
        </p:blipFill>
        <p:spPr bwMode="auto">
          <a:xfrm>
            <a:off x="7729855" y="0"/>
            <a:ext cx="4462145" cy="1323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D764A5C-55FF-4AF7-A497-E43FEF5D4117}"/>
              </a:ext>
            </a:extLst>
          </p:cNvPr>
          <p:cNvSpPr txBox="1"/>
          <p:nvPr/>
        </p:nvSpPr>
        <p:spPr>
          <a:xfrm>
            <a:off x="2636703" y="1710236"/>
            <a:ext cx="3459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L’Apnée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EA061EA-0879-4A29-952F-492B029FE52A}"/>
              </a:ext>
            </a:extLst>
          </p:cNvPr>
          <p:cNvSpPr txBox="1"/>
          <p:nvPr/>
        </p:nvSpPr>
        <p:spPr>
          <a:xfrm>
            <a:off x="4010140" y="2170322"/>
            <a:ext cx="458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6600"/>
                </a:solidFill>
              </a:rPr>
              <a:t> Introduction de la notion « d’encadré »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7527C80-4C91-45E5-8814-CC8148ECF10E}"/>
              </a:ext>
            </a:extLst>
          </p:cNvPr>
          <p:cNvSpPr txBox="1"/>
          <p:nvPr/>
        </p:nvSpPr>
        <p:spPr>
          <a:xfrm>
            <a:off x="2634865" y="2876194"/>
            <a:ext cx="3459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La Fiche de Sécurité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5382F36-6428-4AA9-BBFA-153E2DAE2316}"/>
              </a:ext>
            </a:extLst>
          </p:cNvPr>
          <p:cNvSpPr txBox="1"/>
          <p:nvPr/>
        </p:nvSpPr>
        <p:spPr>
          <a:xfrm>
            <a:off x="4008302" y="3314243"/>
            <a:ext cx="371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6600"/>
                </a:solidFill>
              </a:rPr>
              <a:t> Mise en place d’une fiche type</a:t>
            </a:r>
          </a:p>
        </p:txBody>
      </p:sp>
    </p:spTree>
    <p:extLst>
      <p:ext uri="{BB962C8B-B14F-4D97-AF65-F5344CB8AC3E}">
        <p14:creationId xmlns:p14="http://schemas.microsoft.com/office/powerpoint/2010/main" val="110488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Ronds dans l’eau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Ronds dans l’eau</Template>
  <TotalTime>255</TotalTime>
  <Words>401</Words>
  <Application>Microsoft Office PowerPoint</Application>
  <PresentationFormat>Grand écran</PresentationFormat>
  <Paragraphs>62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Tw Cen MT</vt:lpstr>
      <vt:lpstr>Wingdings</vt:lpstr>
      <vt:lpstr>Ronds dans l’eau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 Vrijens</dc:creator>
  <cp:lastModifiedBy>jo Vrijens</cp:lastModifiedBy>
  <cp:revision>18</cp:revision>
  <dcterms:created xsi:type="dcterms:W3CDTF">2018-11-27T15:59:28Z</dcterms:created>
  <dcterms:modified xsi:type="dcterms:W3CDTF">2018-12-08T08:26:22Z</dcterms:modified>
</cp:coreProperties>
</file>