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76" r:id="rId10"/>
    <p:sldId id="265" r:id="rId11"/>
    <p:sldId id="266" r:id="rId12"/>
    <p:sldId id="267" r:id="rId13"/>
    <p:sldId id="268" r:id="rId14"/>
    <p:sldId id="269" r:id="rId15"/>
    <p:sldId id="270" r:id="rId16"/>
    <p:sldId id="273" r:id="rId17"/>
    <p:sldId id="271" r:id="rId18"/>
    <p:sldId id="283" r:id="rId19"/>
    <p:sldId id="284" r:id="rId20"/>
    <p:sldId id="286" r:id="rId21"/>
    <p:sldId id="279" r:id="rId22"/>
    <p:sldId id="278" r:id="rId23"/>
    <p:sldId id="277" r:id="rId24"/>
    <p:sldId id="287" r:id="rId25"/>
    <p:sldId id="282" r:id="rId26"/>
    <p:sldId id="272" r:id="rId27"/>
    <p:sldId id="274" r:id="rId28"/>
    <p:sldId id="275" r:id="rId29"/>
    <p:sldId id="280" r:id="rId30"/>
    <p:sldId id="28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AE8C51-68CB-4ED6-A9DE-9AFCB3CB73E0}" v="252" dt="2018-12-05T18:44:06.5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22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pe BERNARDI" userId="347002578804a283" providerId="LiveId" clId="{B1AE8C51-68CB-4ED6-A9DE-9AFCB3CB73E0}"/>
    <pc:docChg chg="undo custSel mod addSld delSld modSld sldOrd">
      <pc:chgData name="Philippe BERNARDI" userId="347002578804a283" providerId="LiveId" clId="{B1AE8C51-68CB-4ED6-A9DE-9AFCB3CB73E0}" dt="2018-12-05T19:31:39.016" v="2567" actId="14100"/>
      <pc:docMkLst>
        <pc:docMk/>
      </pc:docMkLst>
      <pc:sldChg chg="addSp delSp modSp">
        <pc:chgData name="Philippe BERNARDI" userId="347002578804a283" providerId="LiveId" clId="{B1AE8C51-68CB-4ED6-A9DE-9AFCB3CB73E0}" dt="2018-12-02T08:13:54.161" v="108" actId="207"/>
        <pc:sldMkLst>
          <pc:docMk/>
          <pc:sldMk cId="493507688" sldId="256"/>
        </pc:sldMkLst>
        <pc:spChg chg="mod">
          <ac:chgData name="Philippe BERNARDI" userId="347002578804a283" providerId="LiveId" clId="{B1AE8C51-68CB-4ED6-A9DE-9AFCB3CB73E0}" dt="2018-12-02T08:13:54.161" v="108" actId="207"/>
          <ac:spMkLst>
            <pc:docMk/>
            <pc:sldMk cId="493507688" sldId="256"/>
            <ac:spMk id="2" creationId="{0944AB36-7D2D-41F8-94D6-9BCB060723DF}"/>
          </ac:spMkLst>
        </pc:spChg>
        <pc:spChg chg="del">
          <ac:chgData name="Philippe BERNARDI" userId="347002578804a283" providerId="LiveId" clId="{B1AE8C51-68CB-4ED6-A9DE-9AFCB3CB73E0}" dt="2018-12-02T08:07:59.459" v="91" actId="478"/>
          <ac:spMkLst>
            <pc:docMk/>
            <pc:sldMk cId="493507688" sldId="256"/>
            <ac:spMk id="3" creationId="{5015BC4A-2C3C-4ECB-A0DB-EF0095731719}"/>
          </ac:spMkLst>
        </pc:spChg>
        <pc:picChg chg="add mod">
          <ac:chgData name="Philippe BERNARDI" userId="347002578804a283" providerId="LiveId" clId="{B1AE8C51-68CB-4ED6-A9DE-9AFCB3CB73E0}" dt="2018-12-02T08:13:10.562" v="101" actId="1076"/>
          <ac:picMkLst>
            <pc:docMk/>
            <pc:sldMk cId="493507688" sldId="256"/>
            <ac:picMk id="5" creationId="{1BD14FFE-E401-4DD4-8E53-25743F0B6096}"/>
          </ac:picMkLst>
        </pc:picChg>
      </pc:sldChg>
      <pc:sldChg chg="addSp delSp modSp add mod setBg delDesignElem">
        <pc:chgData name="Philippe BERNARDI" userId="347002578804a283" providerId="LiveId" clId="{B1AE8C51-68CB-4ED6-A9DE-9AFCB3CB73E0}" dt="2018-12-05T07:10:54.697" v="2401" actId="123"/>
        <pc:sldMkLst>
          <pc:docMk/>
          <pc:sldMk cId="1064871319" sldId="257"/>
        </pc:sldMkLst>
        <pc:spChg chg="mod">
          <ac:chgData name="Philippe BERNARDI" userId="347002578804a283" providerId="LiveId" clId="{B1AE8C51-68CB-4ED6-A9DE-9AFCB3CB73E0}" dt="2018-12-02T08:07:22.094" v="90" actId="26606"/>
          <ac:spMkLst>
            <pc:docMk/>
            <pc:sldMk cId="1064871319" sldId="257"/>
            <ac:spMk id="2" creationId="{418BE693-EDF8-4FB9-821E-180E6A130916}"/>
          </ac:spMkLst>
        </pc:spChg>
        <pc:spChg chg="mod">
          <ac:chgData name="Philippe BERNARDI" userId="347002578804a283" providerId="LiveId" clId="{B1AE8C51-68CB-4ED6-A9DE-9AFCB3CB73E0}" dt="2018-12-05T07:10:54.697" v="2401" actId="123"/>
          <ac:spMkLst>
            <pc:docMk/>
            <pc:sldMk cId="1064871319" sldId="257"/>
            <ac:spMk id="3" creationId="{DC80E2B7-8A1A-4B94-A57D-E7784EF0BECF}"/>
          </ac:spMkLst>
        </pc:spChg>
        <pc:spChg chg="add del">
          <ac:chgData name="Philippe BERNARDI" userId="347002578804a283" providerId="LiveId" clId="{B1AE8C51-68CB-4ED6-A9DE-9AFCB3CB73E0}" dt="2018-12-02T08:12:47.723" v="99"/>
          <ac:spMkLst>
            <pc:docMk/>
            <pc:sldMk cId="1064871319" sldId="257"/>
            <ac:spMk id="10" creationId="{59A309A7-1751-4ABE-A3C1-EEC40366AD89}"/>
          </ac:spMkLst>
        </pc:spChg>
        <pc:spChg chg="add del">
          <ac:chgData name="Philippe BERNARDI" userId="347002578804a283" providerId="LiveId" clId="{B1AE8C51-68CB-4ED6-A9DE-9AFCB3CB73E0}" dt="2018-12-02T08:12:47.723" v="99"/>
          <ac:spMkLst>
            <pc:docMk/>
            <pc:sldMk cId="1064871319" sldId="257"/>
            <ac:spMk id="12" creationId="{967D8EB6-EAE1-4F9C-B398-83321E287204}"/>
          </ac:spMkLst>
        </pc:spChg>
        <pc:picChg chg="add mod">
          <ac:chgData name="Philippe BERNARDI" userId="347002578804a283" providerId="LiveId" clId="{B1AE8C51-68CB-4ED6-A9DE-9AFCB3CB73E0}" dt="2018-12-02T08:13:02.345" v="100" actId="1076"/>
          <ac:picMkLst>
            <pc:docMk/>
            <pc:sldMk cId="1064871319" sldId="257"/>
            <ac:picMk id="5" creationId="{5E070C2A-7FA7-460E-BBC1-9264B63E58CD}"/>
          </ac:picMkLst>
        </pc:picChg>
      </pc:sldChg>
      <pc:sldChg chg="addSp delSp modSp add">
        <pc:chgData name="Philippe BERNARDI" userId="347002578804a283" providerId="LiveId" clId="{B1AE8C51-68CB-4ED6-A9DE-9AFCB3CB73E0}" dt="2018-12-05T07:11:14.840" v="2403" actId="27636"/>
        <pc:sldMkLst>
          <pc:docMk/>
          <pc:sldMk cId="2798355122" sldId="258"/>
        </pc:sldMkLst>
        <pc:spChg chg="mod">
          <ac:chgData name="Philippe BERNARDI" userId="347002578804a283" providerId="LiveId" clId="{B1AE8C51-68CB-4ED6-A9DE-9AFCB3CB73E0}" dt="2018-12-02T08:15:58.299" v="122" actId="1076"/>
          <ac:spMkLst>
            <pc:docMk/>
            <pc:sldMk cId="2798355122" sldId="258"/>
            <ac:spMk id="2" creationId="{0BCF865B-675C-4ADB-BA44-7658F4590CED}"/>
          </ac:spMkLst>
        </pc:spChg>
        <pc:spChg chg="mod">
          <ac:chgData name="Philippe BERNARDI" userId="347002578804a283" providerId="LiveId" clId="{B1AE8C51-68CB-4ED6-A9DE-9AFCB3CB73E0}" dt="2018-12-05T07:11:14.840" v="2403" actId="27636"/>
          <ac:spMkLst>
            <pc:docMk/>
            <pc:sldMk cId="2798355122" sldId="258"/>
            <ac:spMk id="3" creationId="{90E90E79-D30B-4D5E-8472-533FFC401D25}"/>
          </ac:spMkLst>
        </pc:spChg>
        <pc:picChg chg="add del mod">
          <ac:chgData name="Philippe BERNARDI" userId="347002578804a283" providerId="LiveId" clId="{B1AE8C51-68CB-4ED6-A9DE-9AFCB3CB73E0}" dt="2018-12-02T13:26:44.756" v="1312" actId="478"/>
          <ac:picMkLst>
            <pc:docMk/>
            <pc:sldMk cId="2798355122" sldId="258"/>
            <ac:picMk id="5" creationId="{CA60025F-4767-4812-B03A-B1696B3534F4}"/>
          </ac:picMkLst>
        </pc:picChg>
        <pc:picChg chg="add mod">
          <ac:chgData name="Philippe BERNARDI" userId="347002578804a283" providerId="LiveId" clId="{B1AE8C51-68CB-4ED6-A9DE-9AFCB3CB73E0}" dt="2018-12-02T17:57:18.488" v="2009" actId="1076"/>
          <ac:picMkLst>
            <pc:docMk/>
            <pc:sldMk cId="2798355122" sldId="258"/>
            <ac:picMk id="7" creationId="{C9068D31-2197-4294-8F0F-5D3CE7A5ECA2}"/>
          </ac:picMkLst>
        </pc:picChg>
      </pc:sldChg>
      <pc:sldChg chg="addSp delSp modSp add">
        <pc:chgData name="Philippe BERNARDI" userId="347002578804a283" providerId="LiveId" clId="{B1AE8C51-68CB-4ED6-A9DE-9AFCB3CB73E0}" dt="2018-12-05T19:11:35.421" v="2546" actId="6549"/>
        <pc:sldMkLst>
          <pc:docMk/>
          <pc:sldMk cId="2942540516" sldId="259"/>
        </pc:sldMkLst>
        <pc:spChg chg="mod">
          <ac:chgData name="Philippe BERNARDI" userId="347002578804a283" providerId="LiveId" clId="{B1AE8C51-68CB-4ED6-A9DE-9AFCB3CB73E0}" dt="2018-12-02T08:19:08.765" v="128"/>
          <ac:spMkLst>
            <pc:docMk/>
            <pc:sldMk cId="2942540516" sldId="259"/>
            <ac:spMk id="2" creationId="{45BD3899-4E8C-489C-945F-5BB3F65DFB0B}"/>
          </ac:spMkLst>
        </pc:spChg>
        <pc:spChg chg="mod">
          <ac:chgData name="Philippe BERNARDI" userId="347002578804a283" providerId="LiveId" clId="{B1AE8C51-68CB-4ED6-A9DE-9AFCB3CB73E0}" dt="2018-12-05T19:11:35.421" v="2546" actId="6549"/>
          <ac:spMkLst>
            <pc:docMk/>
            <pc:sldMk cId="2942540516" sldId="259"/>
            <ac:spMk id="3" creationId="{745884E7-C8AD-4097-A316-4375584727DD}"/>
          </ac:spMkLst>
        </pc:spChg>
        <pc:picChg chg="add del mod">
          <ac:chgData name="Philippe BERNARDI" userId="347002578804a283" providerId="LiveId" clId="{B1AE8C51-68CB-4ED6-A9DE-9AFCB3CB73E0}" dt="2018-12-02T18:01:59.714" v="2013" actId="478"/>
          <ac:picMkLst>
            <pc:docMk/>
            <pc:sldMk cId="2942540516" sldId="259"/>
            <ac:picMk id="5" creationId="{E30BC845-4869-4B2A-8700-D8B137008EB9}"/>
          </ac:picMkLst>
        </pc:picChg>
        <pc:picChg chg="add del mod">
          <ac:chgData name="Philippe BERNARDI" userId="347002578804a283" providerId="LiveId" clId="{B1AE8C51-68CB-4ED6-A9DE-9AFCB3CB73E0}" dt="2018-12-02T18:47:40.992" v="2116" actId="478"/>
          <ac:picMkLst>
            <pc:docMk/>
            <pc:sldMk cId="2942540516" sldId="259"/>
            <ac:picMk id="7" creationId="{BE5784D3-1C4F-444F-AD91-19E268EFD967}"/>
          </ac:picMkLst>
        </pc:picChg>
        <pc:picChg chg="add mod">
          <ac:chgData name="Philippe BERNARDI" userId="347002578804a283" providerId="LiveId" clId="{B1AE8C51-68CB-4ED6-A9DE-9AFCB3CB73E0}" dt="2018-12-05T07:11:30.519" v="2404" actId="1076"/>
          <ac:picMkLst>
            <pc:docMk/>
            <pc:sldMk cId="2942540516" sldId="259"/>
            <ac:picMk id="9" creationId="{589AC769-610F-4E8B-9661-F2A5733AD4C3}"/>
          </ac:picMkLst>
        </pc:picChg>
      </pc:sldChg>
      <pc:sldChg chg="addSp modSp add">
        <pc:chgData name="Philippe BERNARDI" userId="347002578804a283" providerId="LiveId" clId="{B1AE8C51-68CB-4ED6-A9DE-9AFCB3CB73E0}" dt="2018-12-05T07:11:58.071" v="2408" actId="1076"/>
        <pc:sldMkLst>
          <pc:docMk/>
          <pc:sldMk cId="2747166960" sldId="260"/>
        </pc:sldMkLst>
        <pc:spChg chg="mod">
          <ac:chgData name="Philippe BERNARDI" userId="347002578804a283" providerId="LiveId" clId="{B1AE8C51-68CB-4ED6-A9DE-9AFCB3CB73E0}" dt="2018-12-02T08:20:37.974" v="138"/>
          <ac:spMkLst>
            <pc:docMk/>
            <pc:sldMk cId="2747166960" sldId="260"/>
            <ac:spMk id="2" creationId="{DCBEB191-2B23-4F79-BBE4-430E497DE570}"/>
          </ac:spMkLst>
        </pc:spChg>
        <pc:spChg chg="mod">
          <ac:chgData name="Philippe BERNARDI" userId="347002578804a283" providerId="LiveId" clId="{B1AE8C51-68CB-4ED6-A9DE-9AFCB3CB73E0}" dt="2018-12-05T07:11:54.818" v="2407" actId="255"/>
          <ac:spMkLst>
            <pc:docMk/>
            <pc:sldMk cId="2747166960" sldId="260"/>
            <ac:spMk id="3" creationId="{0575EA8E-252D-4FED-9ED9-72980D999F0F}"/>
          </ac:spMkLst>
        </pc:spChg>
        <pc:picChg chg="add mod">
          <ac:chgData name="Philippe BERNARDI" userId="347002578804a283" providerId="LiveId" clId="{B1AE8C51-68CB-4ED6-A9DE-9AFCB3CB73E0}" dt="2018-12-05T07:11:58.071" v="2408" actId="1076"/>
          <ac:picMkLst>
            <pc:docMk/>
            <pc:sldMk cId="2747166960" sldId="260"/>
            <ac:picMk id="5" creationId="{7E31CAC9-1868-4D50-BED1-D27EA2350A9C}"/>
          </ac:picMkLst>
        </pc:picChg>
      </pc:sldChg>
      <pc:sldChg chg="addSp modSp add">
        <pc:chgData name="Philippe BERNARDI" userId="347002578804a283" providerId="LiveId" clId="{B1AE8C51-68CB-4ED6-A9DE-9AFCB3CB73E0}" dt="2018-12-05T07:10:06.411" v="2397" actId="255"/>
        <pc:sldMkLst>
          <pc:docMk/>
          <pc:sldMk cId="784598160" sldId="262"/>
        </pc:sldMkLst>
        <pc:spChg chg="mod">
          <ac:chgData name="Philippe BERNARDI" userId="347002578804a283" providerId="LiveId" clId="{B1AE8C51-68CB-4ED6-A9DE-9AFCB3CB73E0}" dt="2018-12-02T08:21:26.812" v="144"/>
          <ac:spMkLst>
            <pc:docMk/>
            <pc:sldMk cId="784598160" sldId="262"/>
            <ac:spMk id="2" creationId="{EAF32745-C617-43A9-8312-85418690E539}"/>
          </ac:spMkLst>
        </pc:spChg>
        <pc:spChg chg="mod">
          <ac:chgData name="Philippe BERNARDI" userId="347002578804a283" providerId="LiveId" clId="{B1AE8C51-68CB-4ED6-A9DE-9AFCB3CB73E0}" dt="2018-12-05T07:10:06.411" v="2397" actId="255"/>
          <ac:spMkLst>
            <pc:docMk/>
            <pc:sldMk cId="784598160" sldId="262"/>
            <ac:spMk id="3" creationId="{B6F92F06-308A-4706-9005-BC9EEA91298C}"/>
          </ac:spMkLst>
        </pc:spChg>
        <pc:picChg chg="add mod">
          <ac:chgData name="Philippe BERNARDI" userId="347002578804a283" providerId="LiveId" clId="{B1AE8C51-68CB-4ED6-A9DE-9AFCB3CB73E0}" dt="2018-12-02T18:02:47.698" v="2015" actId="1076"/>
          <ac:picMkLst>
            <pc:docMk/>
            <pc:sldMk cId="784598160" sldId="262"/>
            <ac:picMk id="5" creationId="{A770FDBA-66C1-40E3-90D5-E61B31A4A486}"/>
          </ac:picMkLst>
        </pc:picChg>
      </pc:sldChg>
      <pc:sldChg chg="addSp modSp add">
        <pc:chgData name="Philippe BERNARDI" userId="347002578804a283" providerId="LiveId" clId="{B1AE8C51-68CB-4ED6-A9DE-9AFCB3CB73E0}" dt="2018-12-05T07:10:19.908" v="2398" actId="255"/>
        <pc:sldMkLst>
          <pc:docMk/>
          <pc:sldMk cId="3061650424" sldId="263"/>
        </pc:sldMkLst>
        <pc:spChg chg="mod">
          <ac:chgData name="Philippe BERNARDI" userId="347002578804a283" providerId="LiveId" clId="{B1AE8C51-68CB-4ED6-A9DE-9AFCB3CB73E0}" dt="2018-12-02T08:22:28.782" v="154" actId="27636"/>
          <ac:spMkLst>
            <pc:docMk/>
            <pc:sldMk cId="3061650424" sldId="263"/>
            <ac:spMk id="2" creationId="{FCE0BC9D-77DB-4824-9EF3-803A351B1CD6}"/>
          </ac:spMkLst>
        </pc:spChg>
        <pc:spChg chg="mod">
          <ac:chgData name="Philippe BERNARDI" userId="347002578804a283" providerId="LiveId" clId="{B1AE8C51-68CB-4ED6-A9DE-9AFCB3CB73E0}" dt="2018-12-05T07:10:19.908" v="2398" actId="255"/>
          <ac:spMkLst>
            <pc:docMk/>
            <pc:sldMk cId="3061650424" sldId="263"/>
            <ac:spMk id="3" creationId="{DF333FC2-CA10-41ED-9B1B-F65F06369A6B}"/>
          </ac:spMkLst>
        </pc:spChg>
        <pc:picChg chg="add mod">
          <ac:chgData name="Philippe BERNARDI" userId="347002578804a283" providerId="LiveId" clId="{B1AE8C51-68CB-4ED6-A9DE-9AFCB3CB73E0}" dt="2018-12-02T18:53:28.124" v="2127" actId="1076"/>
          <ac:picMkLst>
            <pc:docMk/>
            <pc:sldMk cId="3061650424" sldId="263"/>
            <ac:picMk id="5" creationId="{072CC731-F1C2-4B05-9887-37A5053DC2F7}"/>
          </ac:picMkLst>
        </pc:picChg>
      </pc:sldChg>
      <pc:sldChg chg="addSp modSp add">
        <pc:chgData name="Philippe BERNARDI" userId="347002578804a283" providerId="LiveId" clId="{B1AE8C51-68CB-4ED6-A9DE-9AFCB3CB73E0}" dt="2018-12-05T19:18:59.212" v="2564" actId="20577"/>
        <pc:sldMkLst>
          <pc:docMk/>
          <pc:sldMk cId="3826759326" sldId="264"/>
        </pc:sldMkLst>
        <pc:spChg chg="mod">
          <ac:chgData name="Philippe BERNARDI" userId="347002578804a283" providerId="LiveId" clId="{B1AE8C51-68CB-4ED6-A9DE-9AFCB3CB73E0}" dt="2018-12-02T08:24:37.834" v="163" actId="20577"/>
          <ac:spMkLst>
            <pc:docMk/>
            <pc:sldMk cId="3826759326" sldId="264"/>
            <ac:spMk id="2" creationId="{3846945F-975A-4B90-BEF4-E1B71AF120B6}"/>
          </ac:spMkLst>
        </pc:spChg>
        <pc:spChg chg="mod">
          <ac:chgData name="Philippe BERNARDI" userId="347002578804a283" providerId="LiveId" clId="{B1AE8C51-68CB-4ED6-A9DE-9AFCB3CB73E0}" dt="2018-12-05T19:18:59.212" v="2564" actId="20577"/>
          <ac:spMkLst>
            <pc:docMk/>
            <pc:sldMk cId="3826759326" sldId="264"/>
            <ac:spMk id="3" creationId="{A80B6B2D-4C24-4EED-9D74-D1512E64DCA8}"/>
          </ac:spMkLst>
        </pc:spChg>
        <pc:picChg chg="add mod">
          <ac:chgData name="Philippe BERNARDI" userId="347002578804a283" providerId="LiveId" clId="{B1AE8C51-68CB-4ED6-A9DE-9AFCB3CB73E0}" dt="2018-12-05T07:12:22.295" v="2410" actId="1076"/>
          <ac:picMkLst>
            <pc:docMk/>
            <pc:sldMk cId="3826759326" sldId="264"/>
            <ac:picMk id="5" creationId="{C751F2A8-420E-4BA6-95AA-0349BD59342D}"/>
          </ac:picMkLst>
        </pc:picChg>
      </pc:sldChg>
      <pc:sldChg chg="addSp delSp modSp add">
        <pc:chgData name="Philippe BERNARDI" userId="347002578804a283" providerId="LiveId" clId="{B1AE8C51-68CB-4ED6-A9DE-9AFCB3CB73E0}" dt="2018-12-02T13:35:14.700" v="1319" actId="1076"/>
        <pc:sldMkLst>
          <pc:docMk/>
          <pc:sldMk cId="3647742856" sldId="265"/>
        </pc:sldMkLst>
        <pc:spChg chg="mod">
          <ac:chgData name="Philippe BERNARDI" userId="347002578804a283" providerId="LiveId" clId="{B1AE8C51-68CB-4ED6-A9DE-9AFCB3CB73E0}" dt="2018-12-02T08:28:08.420" v="215" actId="207"/>
          <ac:spMkLst>
            <pc:docMk/>
            <pc:sldMk cId="3647742856" sldId="265"/>
            <ac:spMk id="2" creationId="{BD9B5670-AA13-4062-B36F-89272517C64E}"/>
          </ac:spMkLst>
        </pc:spChg>
        <pc:spChg chg="add del mod">
          <ac:chgData name="Philippe BERNARDI" userId="347002578804a283" providerId="LiveId" clId="{B1AE8C51-68CB-4ED6-A9DE-9AFCB3CB73E0}" dt="2018-12-02T13:30:16.468" v="1313"/>
          <ac:spMkLst>
            <pc:docMk/>
            <pc:sldMk cId="3647742856" sldId="265"/>
            <ac:spMk id="3" creationId="{5572EA1A-42BC-4DED-9B22-0F4E19E9A748}"/>
          </ac:spMkLst>
        </pc:spChg>
        <pc:spChg chg="add mod">
          <ac:chgData name="Philippe BERNARDI" userId="347002578804a283" providerId="LiveId" clId="{B1AE8C51-68CB-4ED6-A9DE-9AFCB3CB73E0}" dt="2018-12-02T08:40:06.370" v="308" actId="255"/>
          <ac:spMkLst>
            <pc:docMk/>
            <pc:sldMk cId="3647742856" sldId="265"/>
            <ac:spMk id="4" creationId="{6A2D8D77-515B-4A4F-8803-AED78E41E489}"/>
          </ac:spMkLst>
        </pc:spChg>
        <pc:spChg chg="add mod">
          <ac:chgData name="Philippe BERNARDI" userId="347002578804a283" providerId="LiveId" clId="{B1AE8C51-68CB-4ED6-A9DE-9AFCB3CB73E0}" dt="2018-12-02T08:40:01.184" v="307" actId="255"/>
          <ac:spMkLst>
            <pc:docMk/>
            <pc:sldMk cId="3647742856" sldId="265"/>
            <ac:spMk id="5" creationId="{AE8B031A-F098-46A6-9ADC-91D2B8128143}"/>
          </ac:spMkLst>
        </pc:spChg>
        <pc:spChg chg="add mod">
          <ac:chgData name="Philippe BERNARDI" userId="347002578804a283" providerId="LiveId" clId="{B1AE8C51-68CB-4ED6-A9DE-9AFCB3CB73E0}" dt="2018-12-02T08:38:42.640" v="303" actId="20577"/>
          <ac:spMkLst>
            <pc:docMk/>
            <pc:sldMk cId="3647742856" sldId="265"/>
            <ac:spMk id="6" creationId="{AA0D91E7-63F9-41B0-B7A4-D65FB7C3CF18}"/>
          </ac:spMkLst>
        </pc:spChg>
        <pc:spChg chg="add mod">
          <ac:chgData name="Philippe BERNARDI" userId="347002578804a283" providerId="LiveId" clId="{B1AE8C51-68CB-4ED6-A9DE-9AFCB3CB73E0}" dt="2018-12-02T08:40:43.819" v="311" actId="255"/>
          <ac:spMkLst>
            <pc:docMk/>
            <pc:sldMk cId="3647742856" sldId="265"/>
            <ac:spMk id="7" creationId="{D71D6485-A392-4281-B3F7-D80B2205FE57}"/>
          </ac:spMkLst>
        </pc:spChg>
        <pc:spChg chg="add mod">
          <ac:chgData name="Philippe BERNARDI" userId="347002578804a283" providerId="LiveId" clId="{B1AE8C51-68CB-4ED6-A9DE-9AFCB3CB73E0}" dt="2018-12-02T08:40:11.197" v="309" actId="313"/>
          <ac:spMkLst>
            <pc:docMk/>
            <pc:sldMk cId="3647742856" sldId="265"/>
            <ac:spMk id="8" creationId="{D2F8FCCE-1BB9-40FD-9FE5-6EB16EC1E311}"/>
          </ac:spMkLst>
        </pc:spChg>
        <pc:spChg chg="add mod">
          <ac:chgData name="Philippe BERNARDI" userId="347002578804a283" providerId="LiveId" clId="{B1AE8C51-68CB-4ED6-A9DE-9AFCB3CB73E0}" dt="2018-12-02T08:44:31.828" v="336" actId="207"/>
          <ac:spMkLst>
            <pc:docMk/>
            <pc:sldMk cId="3647742856" sldId="265"/>
            <ac:spMk id="9" creationId="{B16DA2C4-BA6F-4AA3-974F-B88967A67CA4}"/>
          </ac:spMkLst>
        </pc:spChg>
        <pc:spChg chg="add mod">
          <ac:chgData name="Philippe BERNARDI" userId="347002578804a283" providerId="LiveId" clId="{B1AE8C51-68CB-4ED6-A9DE-9AFCB3CB73E0}" dt="2018-12-02T08:44:44.028" v="337" actId="207"/>
          <ac:spMkLst>
            <pc:docMk/>
            <pc:sldMk cId="3647742856" sldId="265"/>
            <ac:spMk id="10" creationId="{72D387BE-407D-4ABC-BDFB-60C972A323EB}"/>
          </ac:spMkLst>
        </pc:spChg>
        <pc:spChg chg="add mod">
          <ac:chgData name="Philippe BERNARDI" userId="347002578804a283" providerId="LiveId" clId="{B1AE8C51-68CB-4ED6-A9DE-9AFCB3CB73E0}" dt="2018-12-02T08:44:50.324" v="338" actId="207"/>
          <ac:spMkLst>
            <pc:docMk/>
            <pc:sldMk cId="3647742856" sldId="265"/>
            <ac:spMk id="11" creationId="{3E5BE4CE-779A-4AFA-965D-2B1426C63BFD}"/>
          </ac:spMkLst>
        </pc:spChg>
        <pc:spChg chg="add del mod">
          <ac:chgData name="Philippe BERNARDI" userId="347002578804a283" providerId="LiveId" clId="{B1AE8C51-68CB-4ED6-A9DE-9AFCB3CB73E0}" dt="2018-12-02T08:43:18.158" v="329"/>
          <ac:spMkLst>
            <pc:docMk/>
            <pc:sldMk cId="3647742856" sldId="265"/>
            <ac:spMk id="12" creationId="{9E81A915-21BD-4DBC-BC16-2B17AA92C075}"/>
          </ac:spMkLst>
        </pc:spChg>
        <pc:spChg chg="add mod">
          <ac:chgData name="Philippe BERNARDI" userId="347002578804a283" providerId="LiveId" clId="{B1AE8C51-68CB-4ED6-A9DE-9AFCB3CB73E0}" dt="2018-12-02T08:45:03.446" v="339" actId="207"/>
          <ac:spMkLst>
            <pc:docMk/>
            <pc:sldMk cId="3647742856" sldId="265"/>
            <ac:spMk id="13" creationId="{19AEE76B-384F-4E13-8FEF-5DE294318E6C}"/>
          </ac:spMkLst>
        </pc:spChg>
        <pc:spChg chg="add mod">
          <ac:chgData name="Philippe BERNARDI" userId="347002578804a283" providerId="LiveId" clId="{B1AE8C51-68CB-4ED6-A9DE-9AFCB3CB73E0}" dt="2018-12-02T08:45:11.100" v="340" actId="207"/>
          <ac:spMkLst>
            <pc:docMk/>
            <pc:sldMk cId="3647742856" sldId="265"/>
            <ac:spMk id="14" creationId="{15CF4732-D373-4BC6-A47E-BD3B5D2AF140}"/>
          </ac:spMkLst>
        </pc:spChg>
        <pc:picChg chg="add mod">
          <ac:chgData name="Philippe BERNARDI" userId="347002578804a283" providerId="LiveId" clId="{B1AE8C51-68CB-4ED6-A9DE-9AFCB3CB73E0}" dt="2018-12-02T13:35:14.700" v="1319" actId="1076"/>
          <ac:picMkLst>
            <pc:docMk/>
            <pc:sldMk cId="3647742856" sldId="265"/>
            <ac:picMk id="16" creationId="{79A4470B-F1C9-4B76-96A7-3B57AD358F74}"/>
          </ac:picMkLst>
        </pc:picChg>
      </pc:sldChg>
      <pc:sldChg chg="addSp modSp add">
        <pc:chgData name="Philippe BERNARDI" userId="347002578804a283" providerId="LiveId" clId="{B1AE8C51-68CB-4ED6-A9DE-9AFCB3CB73E0}" dt="2018-12-05T07:12:41.535" v="2412" actId="1076"/>
        <pc:sldMkLst>
          <pc:docMk/>
          <pc:sldMk cId="2313580804" sldId="266"/>
        </pc:sldMkLst>
        <pc:spChg chg="mod">
          <ac:chgData name="Philippe BERNARDI" userId="347002578804a283" providerId="LiveId" clId="{B1AE8C51-68CB-4ED6-A9DE-9AFCB3CB73E0}" dt="2018-12-02T10:23:43.070" v="1044" actId="20577"/>
          <ac:spMkLst>
            <pc:docMk/>
            <pc:sldMk cId="2313580804" sldId="266"/>
            <ac:spMk id="2" creationId="{E91F74EA-71F7-442F-B4E9-80266E8098B8}"/>
          </ac:spMkLst>
        </pc:spChg>
        <pc:spChg chg="mod">
          <ac:chgData name="Philippe BERNARDI" userId="347002578804a283" providerId="LiveId" clId="{B1AE8C51-68CB-4ED6-A9DE-9AFCB3CB73E0}" dt="2018-12-05T07:12:36.211" v="2411" actId="255"/>
          <ac:spMkLst>
            <pc:docMk/>
            <pc:sldMk cId="2313580804" sldId="266"/>
            <ac:spMk id="3" creationId="{A60A626A-5061-475D-9003-A29FA5B905E8}"/>
          </ac:spMkLst>
        </pc:spChg>
        <pc:picChg chg="add mod">
          <ac:chgData name="Philippe BERNARDI" userId="347002578804a283" providerId="LiveId" clId="{B1AE8C51-68CB-4ED6-A9DE-9AFCB3CB73E0}" dt="2018-12-05T07:12:41.535" v="2412" actId="1076"/>
          <ac:picMkLst>
            <pc:docMk/>
            <pc:sldMk cId="2313580804" sldId="266"/>
            <ac:picMk id="5" creationId="{F53DC8E4-849E-495B-8ACD-DD6A6319B23C}"/>
          </ac:picMkLst>
        </pc:picChg>
      </pc:sldChg>
      <pc:sldChg chg="modSp add">
        <pc:chgData name="Philippe BERNARDI" userId="347002578804a283" providerId="LiveId" clId="{B1AE8C51-68CB-4ED6-A9DE-9AFCB3CB73E0}" dt="2018-12-05T19:20:21.413" v="2566" actId="20577"/>
        <pc:sldMkLst>
          <pc:docMk/>
          <pc:sldMk cId="1423763661" sldId="267"/>
        </pc:sldMkLst>
        <pc:spChg chg="mod">
          <ac:chgData name="Philippe BERNARDI" userId="347002578804a283" providerId="LiveId" clId="{B1AE8C51-68CB-4ED6-A9DE-9AFCB3CB73E0}" dt="2018-12-02T09:14:33.304" v="349"/>
          <ac:spMkLst>
            <pc:docMk/>
            <pc:sldMk cId="1423763661" sldId="267"/>
            <ac:spMk id="2" creationId="{4B40F81D-BF68-4924-8C85-CED56B69F2B4}"/>
          </ac:spMkLst>
        </pc:spChg>
        <pc:spChg chg="mod">
          <ac:chgData name="Philippe BERNARDI" userId="347002578804a283" providerId="LiveId" clId="{B1AE8C51-68CB-4ED6-A9DE-9AFCB3CB73E0}" dt="2018-12-05T19:20:21.413" v="2566" actId="20577"/>
          <ac:spMkLst>
            <pc:docMk/>
            <pc:sldMk cId="1423763661" sldId="267"/>
            <ac:spMk id="3" creationId="{857B7E18-64DB-43E4-9A19-6A03065B67A8}"/>
          </ac:spMkLst>
        </pc:spChg>
      </pc:sldChg>
      <pc:sldChg chg="addSp modSp add">
        <pc:chgData name="Philippe BERNARDI" userId="347002578804a283" providerId="LiveId" clId="{B1AE8C51-68CB-4ED6-A9DE-9AFCB3CB73E0}" dt="2018-12-05T07:13:21.590" v="2420" actId="27636"/>
        <pc:sldMkLst>
          <pc:docMk/>
          <pc:sldMk cId="2261629287" sldId="268"/>
        </pc:sldMkLst>
        <pc:spChg chg="mod">
          <ac:chgData name="Philippe BERNARDI" userId="347002578804a283" providerId="LiveId" clId="{B1AE8C51-68CB-4ED6-A9DE-9AFCB3CB73E0}" dt="2018-12-02T09:21:43.370" v="365"/>
          <ac:spMkLst>
            <pc:docMk/>
            <pc:sldMk cId="2261629287" sldId="268"/>
            <ac:spMk id="2" creationId="{769A8CD2-68D9-4D0A-A7D7-863CC7B3C66E}"/>
          </ac:spMkLst>
        </pc:spChg>
        <pc:spChg chg="mod">
          <ac:chgData name="Philippe BERNARDI" userId="347002578804a283" providerId="LiveId" clId="{B1AE8C51-68CB-4ED6-A9DE-9AFCB3CB73E0}" dt="2018-12-05T07:13:21.590" v="2420" actId="27636"/>
          <ac:spMkLst>
            <pc:docMk/>
            <pc:sldMk cId="2261629287" sldId="268"/>
            <ac:spMk id="3" creationId="{6134C475-5F81-4E57-AD5D-91399AA27A4D}"/>
          </ac:spMkLst>
        </pc:spChg>
        <pc:picChg chg="add mod">
          <ac:chgData name="Philippe BERNARDI" userId="347002578804a283" providerId="LiveId" clId="{B1AE8C51-68CB-4ED6-A9DE-9AFCB3CB73E0}" dt="2018-12-02T19:01:01.971" v="2157" actId="1076"/>
          <ac:picMkLst>
            <pc:docMk/>
            <pc:sldMk cId="2261629287" sldId="268"/>
            <ac:picMk id="5" creationId="{65F69672-6C88-46D8-A390-609618E62AF4}"/>
          </ac:picMkLst>
        </pc:picChg>
      </pc:sldChg>
      <pc:sldChg chg="modSp add">
        <pc:chgData name="Philippe BERNARDI" userId="347002578804a283" providerId="LiveId" clId="{B1AE8C51-68CB-4ED6-A9DE-9AFCB3CB73E0}" dt="2018-12-05T07:13:37.311" v="2421" actId="255"/>
        <pc:sldMkLst>
          <pc:docMk/>
          <pc:sldMk cId="2582555486" sldId="269"/>
        </pc:sldMkLst>
        <pc:spChg chg="mod">
          <ac:chgData name="Philippe BERNARDI" userId="347002578804a283" providerId="LiveId" clId="{B1AE8C51-68CB-4ED6-A9DE-9AFCB3CB73E0}" dt="2018-12-02T09:25:17.982" v="435" actId="27636"/>
          <ac:spMkLst>
            <pc:docMk/>
            <pc:sldMk cId="2582555486" sldId="269"/>
            <ac:spMk id="2" creationId="{94087F4E-671D-477B-B305-1868E7D8E179}"/>
          </ac:spMkLst>
        </pc:spChg>
        <pc:spChg chg="mod">
          <ac:chgData name="Philippe BERNARDI" userId="347002578804a283" providerId="LiveId" clId="{B1AE8C51-68CB-4ED6-A9DE-9AFCB3CB73E0}" dt="2018-12-05T07:13:37.311" v="2421" actId="255"/>
          <ac:spMkLst>
            <pc:docMk/>
            <pc:sldMk cId="2582555486" sldId="269"/>
            <ac:spMk id="3" creationId="{F1BB4364-0520-4C08-9390-EF306CB77ED0}"/>
          </ac:spMkLst>
        </pc:spChg>
      </pc:sldChg>
      <pc:sldChg chg="addSp delSp modSp add">
        <pc:chgData name="Philippe BERNARDI" userId="347002578804a283" providerId="LiveId" clId="{B1AE8C51-68CB-4ED6-A9DE-9AFCB3CB73E0}" dt="2018-12-02T09:56:17.281" v="1027" actId="14100"/>
        <pc:sldMkLst>
          <pc:docMk/>
          <pc:sldMk cId="1907384954" sldId="270"/>
        </pc:sldMkLst>
        <pc:spChg chg="mod">
          <ac:chgData name="Philippe BERNARDI" userId="347002578804a283" providerId="LiveId" clId="{B1AE8C51-68CB-4ED6-A9DE-9AFCB3CB73E0}" dt="2018-12-02T09:26:44.499" v="446" actId="20577"/>
          <ac:spMkLst>
            <pc:docMk/>
            <pc:sldMk cId="1907384954" sldId="270"/>
            <ac:spMk id="2" creationId="{87ACB587-DC12-49E9-8ED1-98D5AED26D90}"/>
          </ac:spMkLst>
        </pc:spChg>
        <pc:spChg chg="add del mod">
          <ac:chgData name="Philippe BERNARDI" userId="347002578804a283" providerId="LiveId" clId="{B1AE8C51-68CB-4ED6-A9DE-9AFCB3CB73E0}" dt="2018-12-02T09:42:06.431" v="718"/>
          <ac:spMkLst>
            <pc:docMk/>
            <pc:sldMk cId="1907384954" sldId="270"/>
            <ac:spMk id="3" creationId="{178F003B-0E8B-4027-A7CA-58D659E8C864}"/>
          </ac:spMkLst>
        </pc:spChg>
        <pc:spChg chg="add mod">
          <ac:chgData name="Philippe BERNARDI" userId="347002578804a283" providerId="LiveId" clId="{B1AE8C51-68CB-4ED6-A9DE-9AFCB3CB73E0}" dt="2018-12-02T09:50:03.307" v="942" actId="1076"/>
          <ac:spMkLst>
            <pc:docMk/>
            <pc:sldMk cId="1907384954" sldId="270"/>
            <ac:spMk id="4" creationId="{C89F6917-BC71-4389-A86B-E1058460C1C9}"/>
          </ac:spMkLst>
        </pc:spChg>
        <pc:spChg chg="add mod">
          <ac:chgData name="Philippe BERNARDI" userId="347002578804a283" providerId="LiveId" clId="{B1AE8C51-68CB-4ED6-A9DE-9AFCB3CB73E0}" dt="2018-12-02T09:33:40.510" v="498" actId="20577"/>
          <ac:spMkLst>
            <pc:docMk/>
            <pc:sldMk cId="1907384954" sldId="270"/>
            <ac:spMk id="5" creationId="{9763AA6A-3714-4910-9ECD-B360C349C522}"/>
          </ac:spMkLst>
        </pc:spChg>
        <pc:spChg chg="add mod">
          <ac:chgData name="Philippe BERNARDI" userId="347002578804a283" providerId="LiveId" clId="{B1AE8C51-68CB-4ED6-A9DE-9AFCB3CB73E0}" dt="2018-12-02T09:49:59.112" v="941" actId="1076"/>
          <ac:spMkLst>
            <pc:docMk/>
            <pc:sldMk cId="1907384954" sldId="270"/>
            <ac:spMk id="6" creationId="{608DC1C0-8C58-481C-B6F4-3D4A63326F85}"/>
          </ac:spMkLst>
        </pc:spChg>
        <pc:spChg chg="add mod">
          <ac:chgData name="Philippe BERNARDI" userId="347002578804a283" providerId="LiveId" clId="{B1AE8C51-68CB-4ED6-A9DE-9AFCB3CB73E0}" dt="2018-12-02T09:50:45.394" v="947" actId="1076"/>
          <ac:spMkLst>
            <pc:docMk/>
            <pc:sldMk cId="1907384954" sldId="270"/>
            <ac:spMk id="7" creationId="{72C4BCE9-EDA7-47D3-9EAA-F2D497197C8B}"/>
          </ac:spMkLst>
        </pc:spChg>
        <pc:spChg chg="add mod">
          <ac:chgData name="Philippe BERNARDI" userId="347002578804a283" providerId="LiveId" clId="{B1AE8C51-68CB-4ED6-A9DE-9AFCB3CB73E0}" dt="2018-12-02T09:55:47.170" v="1024" actId="5793"/>
          <ac:spMkLst>
            <pc:docMk/>
            <pc:sldMk cId="1907384954" sldId="270"/>
            <ac:spMk id="8" creationId="{66B7664F-8812-4AFE-9850-8B99C0B37574}"/>
          </ac:spMkLst>
        </pc:spChg>
        <pc:spChg chg="add mod">
          <ac:chgData name="Philippe BERNARDI" userId="347002578804a283" providerId="LiveId" clId="{B1AE8C51-68CB-4ED6-A9DE-9AFCB3CB73E0}" dt="2018-12-02T09:55:27.808" v="1019" actId="14100"/>
          <ac:spMkLst>
            <pc:docMk/>
            <pc:sldMk cId="1907384954" sldId="270"/>
            <ac:spMk id="9" creationId="{10352B53-CB79-40C2-806B-E4B92E80B192}"/>
          </ac:spMkLst>
        </pc:spChg>
        <pc:spChg chg="add del mod">
          <ac:chgData name="Philippe BERNARDI" userId="347002578804a283" providerId="LiveId" clId="{B1AE8C51-68CB-4ED6-A9DE-9AFCB3CB73E0}" dt="2018-12-02T09:42:06.431" v="718"/>
          <ac:spMkLst>
            <pc:docMk/>
            <pc:sldMk cId="1907384954" sldId="270"/>
            <ac:spMk id="10" creationId="{52E0ED6E-4405-4651-93A6-3F862AB6D803}"/>
          </ac:spMkLst>
        </pc:spChg>
        <pc:spChg chg="add mod">
          <ac:chgData name="Philippe BERNARDI" userId="347002578804a283" providerId="LiveId" clId="{B1AE8C51-68CB-4ED6-A9DE-9AFCB3CB73E0}" dt="2018-12-02T09:55:31.128" v="1020" actId="14100"/>
          <ac:spMkLst>
            <pc:docMk/>
            <pc:sldMk cId="1907384954" sldId="270"/>
            <ac:spMk id="11" creationId="{E4DFDC1E-B7C8-4771-A383-5C9FAAD74871}"/>
          </ac:spMkLst>
        </pc:spChg>
        <pc:spChg chg="add mod">
          <ac:chgData name="Philippe BERNARDI" userId="347002578804a283" providerId="LiveId" clId="{B1AE8C51-68CB-4ED6-A9DE-9AFCB3CB73E0}" dt="2018-12-02T09:56:17.281" v="1027" actId="14100"/>
          <ac:spMkLst>
            <pc:docMk/>
            <pc:sldMk cId="1907384954" sldId="270"/>
            <ac:spMk id="12" creationId="{4FA4D95C-85DD-4DD0-A451-9802F9C8173C}"/>
          </ac:spMkLst>
        </pc:spChg>
        <pc:spChg chg="add mod">
          <ac:chgData name="Philippe BERNARDI" userId="347002578804a283" providerId="LiveId" clId="{B1AE8C51-68CB-4ED6-A9DE-9AFCB3CB73E0}" dt="2018-12-02T09:56:03.113" v="1025" actId="14100"/>
          <ac:spMkLst>
            <pc:docMk/>
            <pc:sldMk cId="1907384954" sldId="270"/>
            <ac:spMk id="13" creationId="{24D2E7BC-9A52-4F87-9F0B-0E36AD65673C}"/>
          </ac:spMkLst>
        </pc:spChg>
        <pc:spChg chg="add mod">
          <ac:chgData name="Philippe BERNARDI" userId="347002578804a283" providerId="LiveId" clId="{B1AE8C51-68CB-4ED6-A9DE-9AFCB3CB73E0}" dt="2018-12-02T09:52:59.101" v="971" actId="1076"/>
          <ac:spMkLst>
            <pc:docMk/>
            <pc:sldMk cId="1907384954" sldId="270"/>
            <ac:spMk id="14" creationId="{4748F7C1-69C4-4434-A377-D0A21FC09660}"/>
          </ac:spMkLst>
        </pc:spChg>
        <pc:spChg chg="add mod">
          <ac:chgData name="Philippe BERNARDI" userId="347002578804a283" providerId="LiveId" clId="{B1AE8C51-68CB-4ED6-A9DE-9AFCB3CB73E0}" dt="2018-12-02T09:53:12.123" v="974" actId="1076"/>
          <ac:spMkLst>
            <pc:docMk/>
            <pc:sldMk cId="1907384954" sldId="270"/>
            <ac:spMk id="15" creationId="{31E48A0B-578B-4039-86B8-D1E178D7C140}"/>
          </ac:spMkLst>
        </pc:spChg>
        <pc:spChg chg="add mod">
          <ac:chgData name="Philippe BERNARDI" userId="347002578804a283" providerId="LiveId" clId="{B1AE8C51-68CB-4ED6-A9DE-9AFCB3CB73E0}" dt="2018-12-02T09:53:31.563" v="979" actId="1076"/>
          <ac:spMkLst>
            <pc:docMk/>
            <pc:sldMk cId="1907384954" sldId="270"/>
            <ac:spMk id="16" creationId="{69DCBCDE-7372-45BC-87E7-49056A168FC4}"/>
          </ac:spMkLst>
        </pc:spChg>
        <pc:spChg chg="add mod">
          <ac:chgData name="Philippe BERNARDI" userId="347002578804a283" providerId="LiveId" clId="{B1AE8C51-68CB-4ED6-A9DE-9AFCB3CB73E0}" dt="2018-12-02T09:53:28.619" v="978" actId="1076"/>
          <ac:spMkLst>
            <pc:docMk/>
            <pc:sldMk cId="1907384954" sldId="270"/>
            <ac:spMk id="17" creationId="{D786CCDA-2198-4CA7-9159-D58159C72B17}"/>
          </ac:spMkLst>
        </pc:spChg>
      </pc:sldChg>
      <pc:sldChg chg="addSp delSp modSp add">
        <pc:chgData name="Philippe BERNARDI" userId="347002578804a283" providerId="LiveId" clId="{B1AE8C51-68CB-4ED6-A9DE-9AFCB3CB73E0}" dt="2018-12-05T07:14:06.158" v="2425" actId="5793"/>
        <pc:sldMkLst>
          <pc:docMk/>
          <pc:sldMk cId="1177059764" sldId="271"/>
        </pc:sldMkLst>
        <pc:spChg chg="mod">
          <ac:chgData name="Philippe BERNARDI" userId="347002578804a283" providerId="LiveId" clId="{B1AE8C51-68CB-4ED6-A9DE-9AFCB3CB73E0}" dt="2018-12-02T10:24:11.240" v="1050" actId="20577"/>
          <ac:spMkLst>
            <pc:docMk/>
            <pc:sldMk cId="1177059764" sldId="271"/>
            <ac:spMk id="2" creationId="{2D4921DA-7A3A-4EE2-9DDE-20DE028C46ED}"/>
          </ac:spMkLst>
        </pc:spChg>
        <pc:spChg chg="add del mod">
          <ac:chgData name="Philippe BERNARDI" userId="347002578804a283" providerId="LiveId" clId="{B1AE8C51-68CB-4ED6-A9DE-9AFCB3CB73E0}" dt="2018-12-05T07:14:06.158" v="2425" actId="5793"/>
          <ac:spMkLst>
            <pc:docMk/>
            <pc:sldMk cId="1177059764" sldId="271"/>
            <ac:spMk id="3" creationId="{3D902987-C639-4430-9AB5-DB22626F662E}"/>
          </ac:spMkLst>
        </pc:spChg>
        <pc:spChg chg="add del mod">
          <ac:chgData name="Philippe BERNARDI" userId="347002578804a283" providerId="LiveId" clId="{B1AE8C51-68CB-4ED6-A9DE-9AFCB3CB73E0}" dt="2018-12-02T09:58:44.099" v="1030"/>
          <ac:spMkLst>
            <pc:docMk/>
            <pc:sldMk cId="1177059764" sldId="271"/>
            <ac:spMk id="4" creationId="{559DD83F-2179-47B9-9660-EF50385D1CA9}"/>
          </ac:spMkLst>
        </pc:spChg>
      </pc:sldChg>
      <pc:sldChg chg="addSp modSp add">
        <pc:chgData name="Philippe BERNARDI" userId="347002578804a283" providerId="LiveId" clId="{B1AE8C51-68CB-4ED6-A9DE-9AFCB3CB73E0}" dt="2018-12-05T07:16:31.384" v="2451" actId="1076"/>
        <pc:sldMkLst>
          <pc:docMk/>
          <pc:sldMk cId="1104159937" sldId="272"/>
        </pc:sldMkLst>
        <pc:spChg chg="mod">
          <ac:chgData name="Philippe BERNARDI" userId="347002578804a283" providerId="LiveId" clId="{B1AE8C51-68CB-4ED6-A9DE-9AFCB3CB73E0}" dt="2018-12-02T10:27:58.753" v="1065" actId="20577"/>
          <ac:spMkLst>
            <pc:docMk/>
            <pc:sldMk cId="1104159937" sldId="272"/>
            <ac:spMk id="2" creationId="{24C4F3D6-6DD7-41C7-BE2F-E24F4CFA29C6}"/>
          </ac:spMkLst>
        </pc:spChg>
        <pc:spChg chg="mod">
          <ac:chgData name="Philippe BERNARDI" userId="347002578804a283" providerId="LiveId" clId="{B1AE8C51-68CB-4ED6-A9DE-9AFCB3CB73E0}" dt="2018-12-05T07:16:26.180" v="2450" actId="27636"/>
          <ac:spMkLst>
            <pc:docMk/>
            <pc:sldMk cId="1104159937" sldId="272"/>
            <ac:spMk id="3" creationId="{A255868E-6473-48BA-B9C6-64E102CB05C3}"/>
          </ac:spMkLst>
        </pc:spChg>
        <pc:picChg chg="add mod">
          <ac:chgData name="Philippe BERNARDI" userId="347002578804a283" providerId="LiveId" clId="{B1AE8C51-68CB-4ED6-A9DE-9AFCB3CB73E0}" dt="2018-12-05T07:16:31.384" v="2451" actId="1076"/>
          <ac:picMkLst>
            <pc:docMk/>
            <pc:sldMk cId="1104159937" sldId="272"/>
            <ac:picMk id="5" creationId="{84DC8689-5C2A-4E6E-9CF2-B8357389D954}"/>
          </ac:picMkLst>
        </pc:picChg>
      </pc:sldChg>
      <pc:sldChg chg="addSp modSp add">
        <pc:chgData name="Philippe BERNARDI" userId="347002578804a283" providerId="LiveId" clId="{B1AE8C51-68CB-4ED6-A9DE-9AFCB3CB73E0}" dt="2018-12-05T07:13:46.644" v="2422" actId="255"/>
        <pc:sldMkLst>
          <pc:docMk/>
          <pc:sldMk cId="1232955277" sldId="273"/>
        </pc:sldMkLst>
        <pc:spChg chg="mod">
          <ac:chgData name="Philippe BERNARDI" userId="347002578804a283" providerId="LiveId" clId="{B1AE8C51-68CB-4ED6-A9DE-9AFCB3CB73E0}" dt="2018-12-02T10:25:59.788" v="1054" actId="27636"/>
          <ac:spMkLst>
            <pc:docMk/>
            <pc:sldMk cId="1232955277" sldId="273"/>
            <ac:spMk id="2" creationId="{43BD4EBB-3469-4DFB-818D-2D54E147A3B9}"/>
          </ac:spMkLst>
        </pc:spChg>
        <pc:spChg chg="mod">
          <ac:chgData name="Philippe BERNARDI" userId="347002578804a283" providerId="LiveId" clId="{B1AE8C51-68CB-4ED6-A9DE-9AFCB3CB73E0}" dt="2018-12-05T07:13:46.644" v="2422" actId="255"/>
          <ac:spMkLst>
            <pc:docMk/>
            <pc:sldMk cId="1232955277" sldId="273"/>
            <ac:spMk id="3" creationId="{85A81F04-827F-4097-9655-DC2928472A30}"/>
          </ac:spMkLst>
        </pc:spChg>
        <pc:picChg chg="add mod">
          <ac:chgData name="Philippe BERNARDI" userId="347002578804a283" providerId="LiveId" clId="{B1AE8C51-68CB-4ED6-A9DE-9AFCB3CB73E0}" dt="2018-12-02T18:07:08.974" v="2023" actId="1076"/>
          <ac:picMkLst>
            <pc:docMk/>
            <pc:sldMk cId="1232955277" sldId="273"/>
            <ac:picMk id="5" creationId="{5982BBD4-7622-448B-954D-775F69993AA5}"/>
          </ac:picMkLst>
        </pc:picChg>
      </pc:sldChg>
      <pc:sldChg chg="addSp delSp modSp add mod setBg">
        <pc:chgData name="Philippe BERNARDI" userId="347002578804a283" providerId="LiveId" clId="{B1AE8C51-68CB-4ED6-A9DE-9AFCB3CB73E0}" dt="2018-12-02T18:24:03.957" v="2112" actId="1076"/>
        <pc:sldMkLst>
          <pc:docMk/>
          <pc:sldMk cId="2973805772" sldId="274"/>
        </pc:sldMkLst>
        <pc:spChg chg="mod">
          <ac:chgData name="Philippe BERNARDI" userId="347002578804a283" providerId="LiveId" clId="{B1AE8C51-68CB-4ED6-A9DE-9AFCB3CB73E0}" dt="2018-12-02T18:23:20.435" v="2106" actId="26606"/>
          <ac:spMkLst>
            <pc:docMk/>
            <pc:sldMk cId="2973805772" sldId="274"/>
            <ac:spMk id="2" creationId="{9C21A0BC-14A5-4C9D-93D5-B017D591441C}"/>
          </ac:spMkLst>
        </pc:spChg>
        <pc:spChg chg="mod">
          <ac:chgData name="Philippe BERNARDI" userId="347002578804a283" providerId="LiveId" clId="{B1AE8C51-68CB-4ED6-A9DE-9AFCB3CB73E0}" dt="2018-12-02T18:23:20.435" v="2106" actId="26606"/>
          <ac:spMkLst>
            <pc:docMk/>
            <pc:sldMk cId="2973805772" sldId="274"/>
            <ac:spMk id="3" creationId="{F9A02036-1599-431A-AF39-92957C6BB87E}"/>
          </ac:spMkLst>
        </pc:spChg>
        <pc:spChg chg="add del">
          <ac:chgData name="Philippe BERNARDI" userId="347002578804a283" providerId="LiveId" clId="{B1AE8C51-68CB-4ED6-A9DE-9AFCB3CB73E0}" dt="2018-12-02T18:23:20.435" v="2106" actId="26606"/>
          <ac:spMkLst>
            <pc:docMk/>
            <pc:sldMk cId="2973805772" sldId="274"/>
            <ac:spMk id="16" creationId="{3F088236-D655-4F88-B238-E16762358025}"/>
          </ac:spMkLst>
        </pc:spChg>
        <pc:spChg chg="add del">
          <ac:chgData name="Philippe BERNARDI" userId="347002578804a283" providerId="LiveId" clId="{B1AE8C51-68CB-4ED6-A9DE-9AFCB3CB73E0}" dt="2018-12-02T18:23:20.435" v="2106" actId="26606"/>
          <ac:spMkLst>
            <pc:docMk/>
            <pc:sldMk cId="2973805772" sldId="274"/>
            <ac:spMk id="18" creationId="{3DAC0C92-199E-475C-9390-119A9B027276}"/>
          </ac:spMkLst>
        </pc:spChg>
        <pc:spChg chg="add del">
          <ac:chgData name="Philippe BERNARDI" userId="347002578804a283" providerId="LiveId" clId="{B1AE8C51-68CB-4ED6-A9DE-9AFCB3CB73E0}" dt="2018-12-02T18:23:20.435" v="2106" actId="26606"/>
          <ac:spMkLst>
            <pc:docMk/>
            <pc:sldMk cId="2973805772" sldId="274"/>
            <ac:spMk id="20" creationId="{C4CFB339-0ED8-4FE2-9EF1-6D1375B8499B}"/>
          </ac:spMkLst>
        </pc:spChg>
        <pc:spChg chg="add del">
          <ac:chgData name="Philippe BERNARDI" userId="347002578804a283" providerId="LiveId" clId="{B1AE8C51-68CB-4ED6-A9DE-9AFCB3CB73E0}" dt="2018-12-02T18:23:20.435" v="2106" actId="26606"/>
          <ac:spMkLst>
            <pc:docMk/>
            <pc:sldMk cId="2973805772" sldId="274"/>
            <ac:spMk id="22" creationId="{31896C80-2069-4431-9C19-83B913734490}"/>
          </ac:spMkLst>
        </pc:spChg>
        <pc:spChg chg="add del">
          <ac:chgData name="Philippe BERNARDI" userId="347002578804a283" providerId="LiveId" clId="{B1AE8C51-68CB-4ED6-A9DE-9AFCB3CB73E0}" dt="2018-12-02T18:23:20.435" v="2106" actId="26606"/>
          <ac:spMkLst>
            <pc:docMk/>
            <pc:sldMk cId="2973805772" sldId="274"/>
            <ac:spMk id="24" creationId="{BF120A21-0841-4823-B0C4-28AEBCEF9B78}"/>
          </ac:spMkLst>
        </pc:spChg>
        <pc:spChg chg="add del">
          <ac:chgData name="Philippe BERNARDI" userId="347002578804a283" providerId="LiveId" clId="{B1AE8C51-68CB-4ED6-A9DE-9AFCB3CB73E0}" dt="2018-12-02T18:23:20.435" v="2106" actId="26606"/>
          <ac:spMkLst>
            <pc:docMk/>
            <pc:sldMk cId="2973805772" sldId="274"/>
            <ac:spMk id="26" creationId="{DBB05BAE-BBD3-4289-899F-A6851503C6B0}"/>
          </ac:spMkLst>
        </pc:spChg>
        <pc:spChg chg="add del">
          <ac:chgData name="Philippe BERNARDI" userId="347002578804a283" providerId="LiveId" clId="{B1AE8C51-68CB-4ED6-A9DE-9AFCB3CB73E0}" dt="2018-12-02T18:23:20.435" v="2106" actId="26606"/>
          <ac:spMkLst>
            <pc:docMk/>
            <pc:sldMk cId="2973805772" sldId="274"/>
            <ac:spMk id="28" creationId="{9874D11C-36F5-4BBE-A490-019A54E953B0}"/>
          </ac:spMkLst>
        </pc:spChg>
        <pc:picChg chg="add del mod">
          <ac:chgData name="Philippe BERNARDI" userId="347002578804a283" providerId="LiveId" clId="{B1AE8C51-68CB-4ED6-A9DE-9AFCB3CB73E0}" dt="2018-12-02T18:17:33.880" v="2065" actId="478"/>
          <ac:picMkLst>
            <pc:docMk/>
            <pc:sldMk cId="2973805772" sldId="274"/>
            <ac:picMk id="5" creationId="{E4F9360B-B2E5-46A5-97B4-5FA95D17CABF}"/>
          </ac:picMkLst>
        </pc:picChg>
        <pc:picChg chg="add mod ord">
          <ac:chgData name="Philippe BERNARDI" userId="347002578804a283" providerId="LiveId" clId="{B1AE8C51-68CB-4ED6-A9DE-9AFCB3CB73E0}" dt="2018-12-02T18:24:03.957" v="2112" actId="1076"/>
          <ac:picMkLst>
            <pc:docMk/>
            <pc:sldMk cId="2973805772" sldId="274"/>
            <ac:picMk id="7" creationId="{1D955C54-9413-4B92-B80B-33A666BB2BD1}"/>
          </ac:picMkLst>
        </pc:picChg>
        <pc:picChg chg="add del mod">
          <ac:chgData name="Philippe BERNARDI" userId="347002578804a283" providerId="LiveId" clId="{B1AE8C51-68CB-4ED6-A9DE-9AFCB3CB73E0}" dt="2018-12-02T18:23:48.960" v="2110" actId="478"/>
          <ac:picMkLst>
            <pc:docMk/>
            <pc:sldMk cId="2973805772" sldId="274"/>
            <ac:picMk id="17" creationId="{A704F94F-458A-4B44-AB54-83F704AF3A18}"/>
          </ac:picMkLst>
        </pc:picChg>
        <pc:cxnChg chg="add del">
          <ac:chgData name="Philippe BERNARDI" userId="347002578804a283" providerId="LiveId" clId="{B1AE8C51-68CB-4ED6-A9DE-9AFCB3CB73E0}" dt="2018-12-02T18:23:20.435" v="2106" actId="26606"/>
          <ac:cxnSpMkLst>
            <pc:docMk/>
            <pc:sldMk cId="2973805772" sldId="274"/>
            <ac:cxnSpMk id="12" creationId="{64FA5DFF-7FE6-4855-84E6-DFA78EE978BD}"/>
          </ac:cxnSpMkLst>
        </pc:cxnChg>
        <pc:cxnChg chg="add del">
          <ac:chgData name="Philippe BERNARDI" userId="347002578804a283" providerId="LiveId" clId="{B1AE8C51-68CB-4ED6-A9DE-9AFCB3CB73E0}" dt="2018-12-02T18:23:20.435" v="2106" actId="26606"/>
          <ac:cxnSpMkLst>
            <pc:docMk/>
            <pc:sldMk cId="2973805772" sldId="274"/>
            <ac:cxnSpMk id="14" creationId="{2AFD8CBA-54A3-4363-991B-B9C631BBFA74}"/>
          </ac:cxnSpMkLst>
        </pc:cxnChg>
      </pc:sldChg>
      <pc:sldChg chg="addSp modSp add">
        <pc:chgData name="Philippe BERNARDI" userId="347002578804a283" providerId="LiveId" clId="{B1AE8C51-68CB-4ED6-A9DE-9AFCB3CB73E0}" dt="2018-12-05T07:16:57.127" v="2454" actId="14100"/>
        <pc:sldMkLst>
          <pc:docMk/>
          <pc:sldMk cId="2433117339" sldId="275"/>
        </pc:sldMkLst>
        <pc:spChg chg="mod">
          <ac:chgData name="Philippe BERNARDI" userId="347002578804a283" providerId="LiveId" clId="{B1AE8C51-68CB-4ED6-A9DE-9AFCB3CB73E0}" dt="2018-12-02T10:31:28.675" v="1101" actId="20577"/>
          <ac:spMkLst>
            <pc:docMk/>
            <pc:sldMk cId="2433117339" sldId="275"/>
            <ac:spMk id="2" creationId="{99D36C08-1449-407A-B298-4C32FB61801F}"/>
          </ac:spMkLst>
        </pc:spChg>
        <pc:spChg chg="mod">
          <ac:chgData name="Philippe BERNARDI" userId="347002578804a283" providerId="LiveId" clId="{B1AE8C51-68CB-4ED6-A9DE-9AFCB3CB73E0}" dt="2018-12-05T07:16:45.581" v="2452" actId="255"/>
          <ac:spMkLst>
            <pc:docMk/>
            <pc:sldMk cId="2433117339" sldId="275"/>
            <ac:spMk id="3" creationId="{C3368391-A9A3-4B0F-BEA7-0791C98589EE}"/>
          </ac:spMkLst>
        </pc:spChg>
        <pc:picChg chg="add mod">
          <ac:chgData name="Philippe BERNARDI" userId="347002578804a283" providerId="LiveId" clId="{B1AE8C51-68CB-4ED6-A9DE-9AFCB3CB73E0}" dt="2018-12-05T07:16:57.127" v="2454" actId="14100"/>
          <ac:picMkLst>
            <pc:docMk/>
            <pc:sldMk cId="2433117339" sldId="275"/>
            <ac:picMk id="5" creationId="{C4669E0E-5987-4F3D-8D5B-727576FB4B53}"/>
          </ac:picMkLst>
        </pc:picChg>
      </pc:sldChg>
      <pc:sldChg chg="addSp modSp add">
        <pc:chgData name="Philippe BERNARDI" userId="347002578804a283" providerId="LiveId" clId="{B1AE8C51-68CB-4ED6-A9DE-9AFCB3CB73E0}" dt="2018-12-02T13:21:25.988" v="1307" actId="14100"/>
        <pc:sldMkLst>
          <pc:docMk/>
          <pc:sldMk cId="2232778507" sldId="276"/>
        </pc:sldMkLst>
        <pc:spChg chg="mod">
          <ac:chgData name="Philippe BERNARDI" userId="347002578804a283" providerId="LiveId" clId="{B1AE8C51-68CB-4ED6-A9DE-9AFCB3CB73E0}" dt="2018-12-02T10:54:29.182" v="1126" actId="14100"/>
          <ac:spMkLst>
            <pc:docMk/>
            <pc:sldMk cId="2232778507" sldId="276"/>
            <ac:spMk id="2" creationId="{995D4335-BA4D-4E38-A249-51CB679630DF}"/>
          </ac:spMkLst>
        </pc:spChg>
        <pc:spChg chg="mod">
          <ac:chgData name="Philippe BERNARDI" userId="347002578804a283" providerId="LiveId" clId="{B1AE8C51-68CB-4ED6-A9DE-9AFCB3CB73E0}" dt="2018-12-02T10:54:33.970" v="1128" actId="27636"/>
          <ac:spMkLst>
            <pc:docMk/>
            <pc:sldMk cId="2232778507" sldId="276"/>
            <ac:spMk id="3" creationId="{0D908F28-1510-45E9-B909-D4FDD6294DF4}"/>
          </ac:spMkLst>
        </pc:spChg>
        <pc:picChg chg="add mod">
          <ac:chgData name="Philippe BERNARDI" userId="347002578804a283" providerId="LiveId" clId="{B1AE8C51-68CB-4ED6-A9DE-9AFCB3CB73E0}" dt="2018-12-02T13:21:25.988" v="1307" actId="14100"/>
          <ac:picMkLst>
            <pc:docMk/>
            <pc:sldMk cId="2232778507" sldId="276"/>
            <ac:picMk id="5" creationId="{7FCD50D3-C55A-4F86-B607-5DB0D5207E49}"/>
          </ac:picMkLst>
        </pc:picChg>
      </pc:sldChg>
      <pc:sldChg chg="modSp add ord">
        <pc:chgData name="Philippe BERNARDI" userId="347002578804a283" providerId="LiveId" clId="{B1AE8C51-68CB-4ED6-A9DE-9AFCB3CB73E0}" dt="2018-12-05T18:44:06.526" v="2539"/>
        <pc:sldMkLst>
          <pc:docMk/>
          <pc:sldMk cId="1049985080" sldId="277"/>
        </pc:sldMkLst>
        <pc:spChg chg="mod">
          <ac:chgData name="Philippe BERNARDI" userId="347002578804a283" providerId="LiveId" clId="{B1AE8C51-68CB-4ED6-A9DE-9AFCB3CB73E0}" dt="2018-12-02T10:58:17.221" v="1163" actId="313"/>
          <ac:spMkLst>
            <pc:docMk/>
            <pc:sldMk cId="1049985080" sldId="277"/>
            <ac:spMk id="2" creationId="{B9BEA290-4E67-4658-B293-10A5B891277C}"/>
          </ac:spMkLst>
        </pc:spChg>
        <pc:spChg chg="mod">
          <ac:chgData name="Philippe BERNARDI" userId="347002578804a283" providerId="LiveId" clId="{B1AE8C51-68CB-4ED6-A9DE-9AFCB3CB73E0}" dt="2018-12-05T07:15:39.100" v="2441" actId="255"/>
          <ac:spMkLst>
            <pc:docMk/>
            <pc:sldMk cId="1049985080" sldId="277"/>
            <ac:spMk id="3" creationId="{0DC01B7D-E760-41DA-8630-CAA8960435C7}"/>
          </ac:spMkLst>
        </pc:spChg>
      </pc:sldChg>
      <pc:sldChg chg="addSp modSp add">
        <pc:chgData name="Philippe BERNARDI" userId="347002578804a283" providerId="LiveId" clId="{B1AE8C51-68CB-4ED6-A9DE-9AFCB3CB73E0}" dt="2018-12-02T18:12:28.117" v="2057" actId="1076"/>
        <pc:sldMkLst>
          <pc:docMk/>
          <pc:sldMk cId="1921798550" sldId="278"/>
        </pc:sldMkLst>
        <pc:spChg chg="mod">
          <ac:chgData name="Philippe BERNARDI" userId="347002578804a283" providerId="LiveId" clId="{B1AE8C51-68CB-4ED6-A9DE-9AFCB3CB73E0}" dt="2018-12-02T10:59:09.973" v="1187" actId="20577"/>
          <ac:spMkLst>
            <pc:docMk/>
            <pc:sldMk cId="1921798550" sldId="278"/>
            <ac:spMk id="2" creationId="{6911BB2F-90A0-4206-8E7D-93B79521E884}"/>
          </ac:spMkLst>
        </pc:spChg>
        <pc:spChg chg="mod">
          <ac:chgData name="Philippe BERNARDI" userId="347002578804a283" providerId="LiveId" clId="{B1AE8C51-68CB-4ED6-A9DE-9AFCB3CB73E0}" dt="2018-12-02T18:12:15.354" v="2056" actId="20577"/>
          <ac:spMkLst>
            <pc:docMk/>
            <pc:sldMk cId="1921798550" sldId="278"/>
            <ac:spMk id="3" creationId="{175454FE-3ECE-43D1-B137-2B187877A2C9}"/>
          </ac:spMkLst>
        </pc:spChg>
        <pc:picChg chg="add mod">
          <ac:chgData name="Philippe BERNARDI" userId="347002578804a283" providerId="LiveId" clId="{B1AE8C51-68CB-4ED6-A9DE-9AFCB3CB73E0}" dt="2018-12-02T18:12:28.117" v="2057" actId="1076"/>
          <ac:picMkLst>
            <pc:docMk/>
            <pc:sldMk cId="1921798550" sldId="278"/>
            <ac:picMk id="5" creationId="{614D6458-E374-4A00-BF06-6D0889F25C12}"/>
          </ac:picMkLst>
        </pc:picChg>
      </pc:sldChg>
      <pc:sldChg chg="modSp add">
        <pc:chgData name="Philippe BERNARDI" userId="347002578804a283" providerId="LiveId" clId="{B1AE8C51-68CB-4ED6-A9DE-9AFCB3CB73E0}" dt="2018-12-05T18:45:29.035" v="2544" actId="20577"/>
        <pc:sldMkLst>
          <pc:docMk/>
          <pc:sldMk cId="1965878032" sldId="279"/>
        </pc:sldMkLst>
        <pc:spChg chg="mod">
          <ac:chgData name="Philippe BERNARDI" userId="347002578804a283" providerId="LiveId" clId="{B1AE8C51-68CB-4ED6-A9DE-9AFCB3CB73E0}" dt="2018-12-02T18:08:04.678" v="2031" actId="14100"/>
          <ac:spMkLst>
            <pc:docMk/>
            <pc:sldMk cId="1965878032" sldId="279"/>
            <ac:spMk id="2" creationId="{4D99CE36-421A-4242-9054-725ABDEBAAD1}"/>
          </ac:spMkLst>
        </pc:spChg>
        <pc:spChg chg="mod">
          <ac:chgData name="Philippe BERNARDI" userId="347002578804a283" providerId="LiveId" clId="{B1AE8C51-68CB-4ED6-A9DE-9AFCB3CB73E0}" dt="2018-12-05T18:45:29.035" v="2544" actId="20577"/>
          <ac:spMkLst>
            <pc:docMk/>
            <pc:sldMk cId="1965878032" sldId="279"/>
            <ac:spMk id="3" creationId="{4B51C391-FCCA-403A-8ED1-17CEDC6FDC0C}"/>
          </ac:spMkLst>
        </pc:spChg>
      </pc:sldChg>
      <pc:sldChg chg="addSp modSp add">
        <pc:chgData name="Philippe BERNARDI" userId="347002578804a283" providerId="LiveId" clId="{B1AE8C51-68CB-4ED6-A9DE-9AFCB3CB73E0}" dt="2018-12-05T19:31:39.016" v="2567" actId="14100"/>
        <pc:sldMkLst>
          <pc:docMk/>
          <pc:sldMk cId="84915666" sldId="280"/>
        </pc:sldMkLst>
        <pc:spChg chg="mod">
          <ac:chgData name="Philippe BERNARDI" userId="347002578804a283" providerId="LiveId" clId="{B1AE8C51-68CB-4ED6-A9DE-9AFCB3CB73E0}" dt="2018-12-05T07:17:30.877" v="2463" actId="27636"/>
          <ac:spMkLst>
            <pc:docMk/>
            <pc:sldMk cId="84915666" sldId="280"/>
            <ac:spMk id="2" creationId="{C0620CCE-1C9E-43CD-853C-758C10AFB0B4}"/>
          </ac:spMkLst>
        </pc:spChg>
        <pc:spChg chg="mod">
          <ac:chgData name="Philippe BERNARDI" userId="347002578804a283" providerId="LiveId" clId="{B1AE8C51-68CB-4ED6-A9DE-9AFCB3CB73E0}" dt="2018-12-05T19:31:39.016" v="2567" actId="14100"/>
          <ac:spMkLst>
            <pc:docMk/>
            <pc:sldMk cId="84915666" sldId="280"/>
            <ac:spMk id="3" creationId="{10FEBF38-5A20-4AC0-AAB9-68BCE653069B}"/>
          </ac:spMkLst>
        </pc:spChg>
        <pc:picChg chg="add mod">
          <ac:chgData name="Philippe BERNARDI" userId="347002578804a283" providerId="LiveId" clId="{B1AE8C51-68CB-4ED6-A9DE-9AFCB3CB73E0}" dt="2018-12-02T13:19:34.815" v="1304" actId="1076"/>
          <ac:picMkLst>
            <pc:docMk/>
            <pc:sldMk cId="84915666" sldId="280"/>
            <ac:picMk id="1026" creationId="{A8D557F8-EEE7-4E1D-8DC1-8D80F0257B87}"/>
          </ac:picMkLst>
        </pc:picChg>
      </pc:sldChg>
      <pc:sldChg chg="addSp delSp modSp add">
        <pc:chgData name="Philippe BERNARDI" userId="347002578804a283" providerId="LiveId" clId="{B1AE8C51-68CB-4ED6-A9DE-9AFCB3CB73E0}" dt="2018-12-05T17:39:34.583" v="2480" actId="120"/>
        <pc:sldMkLst>
          <pc:docMk/>
          <pc:sldMk cId="1886612385" sldId="281"/>
        </pc:sldMkLst>
        <pc:spChg chg="mod">
          <ac:chgData name="Philippe BERNARDI" userId="347002578804a283" providerId="LiveId" clId="{B1AE8C51-68CB-4ED6-A9DE-9AFCB3CB73E0}" dt="2018-12-05T17:39:34.583" v="2480" actId="120"/>
          <ac:spMkLst>
            <pc:docMk/>
            <pc:sldMk cId="1886612385" sldId="281"/>
            <ac:spMk id="2" creationId="{03BC61B6-FBFC-49BD-9ABB-1A4785B33E6C}"/>
          </ac:spMkLst>
        </pc:spChg>
        <pc:spChg chg="del">
          <ac:chgData name="Philippe BERNARDI" userId="347002578804a283" providerId="LiveId" clId="{B1AE8C51-68CB-4ED6-A9DE-9AFCB3CB73E0}" dt="2018-12-02T18:19:12.989" v="2066"/>
          <ac:spMkLst>
            <pc:docMk/>
            <pc:sldMk cId="1886612385" sldId="281"/>
            <ac:spMk id="3" creationId="{AE769322-B137-46F3-8CFD-C8856CC18520}"/>
          </ac:spMkLst>
        </pc:spChg>
        <pc:picChg chg="add mod">
          <ac:chgData name="Philippe BERNARDI" userId="347002578804a283" providerId="LiveId" clId="{B1AE8C51-68CB-4ED6-A9DE-9AFCB3CB73E0}" dt="2018-12-02T18:19:19.160" v="2067" actId="1076"/>
          <ac:picMkLst>
            <pc:docMk/>
            <pc:sldMk cId="1886612385" sldId="281"/>
            <ac:picMk id="5" creationId="{897F68BA-F4D3-4FD9-A166-F98E85DDE5CB}"/>
          </ac:picMkLst>
        </pc:picChg>
      </pc:sldChg>
      <pc:sldChg chg="addSp modSp add">
        <pc:chgData name="Philippe BERNARDI" userId="347002578804a283" providerId="LiveId" clId="{B1AE8C51-68CB-4ED6-A9DE-9AFCB3CB73E0}" dt="2018-12-05T07:16:06.303" v="2444" actId="255"/>
        <pc:sldMkLst>
          <pc:docMk/>
          <pc:sldMk cId="2437674830" sldId="282"/>
        </pc:sldMkLst>
        <pc:spChg chg="mod">
          <ac:chgData name="Philippe BERNARDI" userId="347002578804a283" providerId="LiveId" clId="{B1AE8C51-68CB-4ED6-A9DE-9AFCB3CB73E0}" dt="2018-12-02T13:36:46.552" v="1334" actId="20577"/>
          <ac:spMkLst>
            <pc:docMk/>
            <pc:sldMk cId="2437674830" sldId="282"/>
            <ac:spMk id="2" creationId="{2963832B-6957-4F2F-AECA-C289AC05C579}"/>
          </ac:spMkLst>
        </pc:spChg>
        <pc:spChg chg="mod">
          <ac:chgData name="Philippe BERNARDI" userId="347002578804a283" providerId="LiveId" clId="{B1AE8C51-68CB-4ED6-A9DE-9AFCB3CB73E0}" dt="2018-12-05T07:16:06.303" v="2444" actId="255"/>
          <ac:spMkLst>
            <pc:docMk/>
            <pc:sldMk cId="2437674830" sldId="282"/>
            <ac:spMk id="3" creationId="{DB6C6819-4352-4477-9509-17641BB477F2}"/>
          </ac:spMkLst>
        </pc:spChg>
        <pc:picChg chg="add mod">
          <ac:chgData name="Philippe BERNARDI" userId="347002578804a283" providerId="LiveId" clId="{B1AE8C51-68CB-4ED6-A9DE-9AFCB3CB73E0}" dt="2018-12-02T13:37:54.987" v="1415" actId="14100"/>
          <ac:picMkLst>
            <pc:docMk/>
            <pc:sldMk cId="2437674830" sldId="282"/>
            <ac:picMk id="5" creationId="{4D7C1FBD-AD09-4545-9C72-A44008FCD1D0}"/>
          </ac:picMkLst>
        </pc:picChg>
      </pc:sldChg>
      <pc:sldChg chg="addSp delSp modSp add ord">
        <pc:chgData name="Philippe BERNARDI" userId="347002578804a283" providerId="LiveId" clId="{B1AE8C51-68CB-4ED6-A9DE-9AFCB3CB73E0}" dt="2018-12-04T17:01:49.809" v="2195"/>
        <pc:sldMkLst>
          <pc:docMk/>
          <pc:sldMk cId="2530382264" sldId="283"/>
        </pc:sldMkLst>
        <pc:spChg chg="mod">
          <ac:chgData name="Philippe BERNARDI" userId="347002578804a283" providerId="LiveId" clId="{B1AE8C51-68CB-4ED6-A9DE-9AFCB3CB73E0}" dt="2018-12-02T13:52:53.108" v="1602" actId="255"/>
          <ac:spMkLst>
            <pc:docMk/>
            <pc:sldMk cId="2530382264" sldId="283"/>
            <ac:spMk id="2" creationId="{EECC3464-8345-4149-B53A-326AD12012C6}"/>
          </ac:spMkLst>
        </pc:spChg>
        <pc:spChg chg="mod">
          <ac:chgData name="Philippe BERNARDI" userId="347002578804a283" providerId="LiveId" clId="{B1AE8C51-68CB-4ED6-A9DE-9AFCB3CB73E0}" dt="2018-12-02T14:13:36.388" v="1905" actId="5793"/>
          <ac:spMkLst>
            <pc:docMk/>
            <pc:sldMk cId="2530382264" sldId="283"/>
            <ac:spMk id="3" creationId="{7FD9132E-613C-492A-9925-275BC77107A1}"/>
          </ac:spMkLst>
        </pc:spChg>
        <pc:spChg chg="add del mod">
          <ac:chgData name="Philippe BERNARDI" userId="347002578804a283" providerId="LiveId" clId="{B1AE8C51-68CB-4ED6-A9DE-9AFCB3CB73E0}" dt="2018-12-02T14:05:20.864" v="1665" actId="478"/>
          <ac:spMkLst>
            <pc:docMk/>
            <pc:sldMk cId="2530382264" sldId="283"/>
            <ac:spMk id="4" creationId="{43DD5D54-03BA-45E1-95D1-1D58F3474AAC}"/>
          </ac:spMkLst>
        </pc:spChg>
        <pc:spChg chg="add del mod">
          <ac:chgData name="Philippe BERNARDI" userId="347002578804a283" providerId="LiveId" clId="{B1AE8C51-68CB-4ED6-A9DE-9AFCB3CB73E0}" dt="2018-12-02T14:02:32.053" v="1651"/>
          <ac:spMkLst>
            <pc:docMk/>
            <pc:sldMk cId="2530382264" sldId="283"/>
            <ac:spMk id="5" creationId="{F069658C-F21C-4586-B27D-CCE44D7BC3C9}"/>
          </ac:spMkLst>
        </pc:spChg>
        <pc:spChg chg="add del">
          <ac:chgData name="Philippe BERNARDI" userId="347002578804a283" providerId="LiveId" clId="{B1AE8C51-68CB-4ED6-A9DE-9AFCB3CB73E0}" dt="2018-12-02T14:04:12.653" v="1657"/>
          <ac:spMkLst>
            <pc:docMk/>
            <pc:sldMk cId="2530382264" sldId="283"/>
            <ac:spMk id="6" creationId="{096DC930-3B6D-436E-AA78-0A0F45D1AF00}"/>
          </ac:spMkLst>
        </pc:spChg>
        <pc:spChg chg="add mod">
          <ac:chgData name="Philippe BERNARDI" userId="347002578804a283" providerId="LiveId" clId="{B1AE8C51-68CB-4ED6-A9DE-9AFCB3CB73E0}" dt="2018-12-02T14:05:59.315" v="1668"/>
          <ac:spMkLst>
            <pc:docMk/>
            <pc:sldMk cId="2530382264" sldId="283"/>
            <ac:spMk id="7" creationId="{7C9C72E2-FD1B-4FF4-9595-F5510B7769EA}"/>
          </ac:spMkLst>
        </pc:spChg>
        <pc:spChg chg="add del mod">
          <ac:chgData name="Philippe BERNARDI" userId="347002578804a283" providerId="LiveId" clId="{B1AE8C51-68CB-4ED6-A9DE-9AFCB3CB73E0}" dt="2018-12-02T14:07:44.634" v="1674" actId="478"/>
          <ac:spMkLst>
            <pc:docMk/>
            <pc:sldMk cId="2530382264" sldId="283"/>
            <ac:spMk id="8" creationId="{E5DD7B8F-E9E9-4078-8C8C-10650CFC228F}"/>
          </ac:spMkLst>
        </pc:spChg>
      </pc:sldChg>
      <pc:sldChg chg="modSp add ord">
        <pc:chgData name="Philippe BERNARDI" userId="347002578804a283" providerId="LiveId" clId="{B1AE8C51-68CB-4ED6-A9DE-9AFCB3CB73E0}" dt="2018-12-04T17:01:55.683" v="2196"/>
        <pc:sldMkLst>
          <pc:docMk/>
          <pc:sldMk cId="4259206979" sldId="284"/>
        </pc:sldMkLst>
        <pc:spChg chg="mod">
          <ac:chgData name="Philippe BERNARDI" userId="347002578804a283" providerId="LiveId" clId="{B1AE8C51-68CB-4ED6-A9DE-9AFCB3CB73E0}" dt="2018-12-02T14:15:06.363" v="1922" actId="255"/>
          <ac:spMkLst>
            <pc:docMk/>
            <pc:sldMk cId="4259206979" sldId="284"/>
            <ac:spMk id="2" creationId="{88CB5564-EA43-44F6-B274-B4E7E4021EC3}"/>
          </ac:spMkLst>
        </pc:spChg>
        <pc:spChg chg="mod">
          <ac:chgData name="Philippe BERNARDI" userId="347002578804a283" providerId="LiveId" clId="{B1AE8C51-68CB-4ED6-A9DE-9AFCB3CB73E0}" dt="2018-12-02T14:14:15.833" v="1919" actId="14100"/>
          <ac:spMkLst>
            <pc:docMk/>
            <pc:sldMk cId="4259206979" sldId="284"/>
            <ac:spMk id="3" creationId="{8DECAA56-F7D0-4620-A23B-DE23BF75BE9B}"/>
          </ac:spMkLst>
        </pc:spChg>
      </pc:sldChg>
      <pc:sldChg chg="addSp delSp modSp add ord">
        <pc:chgData name="Philippe BERNARDI" userId="347002578804a283" providerId="LiveId" clId="{B1AE8C51-68CB-4ED6-A9DE-9AFCB3CB73E0}" dt="2018-12-05T17:39:18.758" v="2478" actId="14100"/>
        <pc:sldMkLst>
          <pc:docMk/>
          <pc:sldMk cId="2759206480" sldId="285"/>
        </pc:sldMkLst>
        <pc:spChg chg="mod">
          <ac:chgData name="Philippe BERNARDI" userId="347002578804a283" providerId="LiveId" clId="{B1AE8C51-68CB-4ED6-A9DE-9AFCB3CB73E0}" dt="2018-12-05T17:35:34.426" v="2475" actId="122"/>
          <ac:spMkLst>
            <pc:docMk/>
            <pc:sldMk cId="2759206480" sldId="285"/>
            <ac:spMk id="2" creationId="{CE8426D2-5B1E-4825-B3B4-7F44996364B5}"/>
          </ac:spMkLst>
        </pc:spChg>
        <pc:spChg chg="del mod">
          <ac:chgData name="Philippe BERNARDI" userId="347002578804a283" providerId="LiveId" clId="{B1AE8C51-68CB-4ED6-A9DE-9AFCB3CB73E0}" dt="2018-12-05T17:39:15.351" v="2477"/>
          <ac:spMkLst>
            <pc:docMk/>
            <pc:sldMk cId="2759206480" sldId="285"/>
            <ac:spMk id="3" creationId="{488BC37D-4065-47E2-A8D3-8361038E6AA8}"/>
          </ac:spMkLst>
        </pc:spChg>
        <pc:picChg chg="add mod">
          <ac:chgData name="Philippe BERNARDI" userId="347002578804a283" providerId="LiveId" clId="{B1AE8C51-68CB-4ED6-A9DE-9AFCB3CB73E0}" dt="2018-12-05T17:39:18.758" v="2478" actId="14100"/>
          <ac:picMkLst>
            <pc:docMk/>
            <pc:sldMk cId="2759206480" sldId="285"/>
            <ac:picMk id="4" creationId="{209D9941-7F08-4A8B-9B28-C7E373EE65C4}"/>
          </ac:picMkLst>
        </pc:picChg>
      </pc:sldChg>
      <pc:sldChg chg="modSp add">
        <pc:chgData name="Philippe BERNARDI" userId="347002578804a283" providerId="LiveId" clId="{B1AE8C51-68CB-4ED6-A9DE-9AFCB3CB73E0}" dt="2018-12-05T07:15:26.267" v="2440" actId="6549"/>
        <pc:sldMkLst>
          <pc:docMk/>
          <pc:sldMk cId="4049719794" sldId="286"/>
        </pc:sldMkLst>
        <pc:spChg chg="mod">
          <ac:chgData name="Philippe BERNARDI" userId="347002578804a283" providerId="LiveId" clId="{B1AE8C51-68CB-4ED6-A9DE-9AFCB3CB73E0}" dt="2018-12-05T07:15:01.887" v="2435" actId="14100"/>
          <ac:spMkLst>
            <pc:docMk/>
            <pc:sldMk cId="4049719794" sldId="286"/>
            <ac:spMk id="2" creationId="{2C2D642F-D5D5-42E0-84AD-1FF00AF3FF5F}"/>
          </ac:spMkLst>
        </pc:spChg>
        <pc:spChg chg="mod">
          <ac:chgData name="Philippe BERNARDI" userId="347002578804a283" providerId="LiveId" clId="{B1AE8C51-68CB-4ED6-A9DE-9AFCB3CB73E0}" dt="2018-12-05T07:15:26.267" v="2440" actId="6549"/>
          <ac:spMkLst>
            <pc:docMk/>
            <pc:sldMk cId="4049719794" sldId="286"/>
            <ac:spMk id="3" creationId="{ED2837CC-138E-4B2F-8C81-FD4DCA637628}"/>
          </ac:spMkLst>
        </pc:spChg>
      </pc:sldChg>
      <pc:sldChg chg="modSp add ord">
        <pc:chgData name="Philippe BERNARDI" userId="347002578804a283" providerId="LiveId" clId="{B1AE8C51-68CB-4ED6-A9DE-9AFCB3CB73E0}" dt="2018-12-05T17:55:42.183" v="2538" actId="113"/>
        <pc:sldMkLst>
          <pc:docMk/>
          <pc:sldMk cId="1436724507" sldId="287"/>
        </pc:sldMkLst>
        <pc:spChg chg="mod">
          <ac:chgData name="Philippe BERNARDI" userId="347002578804a283" providerId="LiveId" clId="{B1AE8C51-68CB-4ED6-A9DE-9AFCB3CB73E0}" dt="2018-12-05T17:55:27.687" v="2536" actId="20577"/>
          <ac:spMkLst>
            <pc:docMk/>
            <pc:sldMk cId="1436724507" sldId="287"/>
            <ac:spMk id="2" creationId="{C52B67DB-75DA-4E5A-B2CD-E5EB5135534C}"/>
          </ac:spMkLst>
        </pc:spChg>
        <pc:spChg chg="mod">
          <ac:chgData name="Philippe BERNARDI" userId="347002578804a283" providerId="LiveId" clId="{B1AE8C51-68CB-4ED6-A9DE-9AFCB3CB73E0}" dt="2018-12-05T17:55:42.183" v="2538" actId="113"/>
          <ac:spMkLst>
            <pc:docMk/>
            <pc:sldMk cId="1436724507" sldId="287"/>
            <ac:spMk id="3" creationId="{6217FE44-F074-435E-907F-6FE0C483B1F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18828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170102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88525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163560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9875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4169131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2081597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7459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404833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8B05B13-151D-40A7-9597-16240282502A}" type="datetimeFigureOut">
              <a:rPr lang="fr-FR" smtClean="0"/>
              <a:t>12/12/2018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641166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8B05B13-151D-40A7-9597-16240282502A}" type="datetimeFigureOut">
              <a:rPr lang="fr-FR" smtClean="0"/>
              <a:t>12/12/2018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570252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8B05B13-151D-40A7-9597-16240282502A}" type="datetimeFigureOut">
              <a:rPr lang="fr-FR" smtClean="0"/>
              <a:t>12/12/2018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872801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8B05B13-151D-40A7-9597-16240282502A}" type="datetimeFigureOut">
              <a:rPr lang="fr-FR" smtClean="0"/>
              <a:t>12/12/2018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2436793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05B13-151D-40A7-9597-16240282502A}" type="datetimeFigureOut">
              <a:rPr lang="fr-FR" smtClean="0"/>
              <a:t>12/12/2018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4011968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98B05B13-151D-40A7-9597-16240282502A}" type="datetimeFigureOut">
              <a:rPr lang="fr-FR" smtClean="0"/>
              <a:t>12/12/2018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13401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98B05B13-151D-40A7-9597-16240282502A}" type="datetimeFigureOut">
              <a:rPr lang="fr-FR" smtClean="0"/>
              <a:t>12/12/2018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D41480-89B2-4B89-A163-BF0E003C11AD}" type="slidenum">
              <a:rPr lang="fr-FR" smtClean="0"/>
              <a:t>‹N°›</a:t>
            </a:fld>
            <a:endParaRPr lang="fr-FR"/>
          </a:p>
        </p:txBody>
      </p:sp>
    </p:spTree>
    <p:extLst>
      <p:ext uri="{BB962C8B-B14F-4D97-AF65-F5344CB8AC3E}">
        <p14:creationId xmlns:p14="http://schemas.microsoft.com/office/powerpoint/2010/main" val="341982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B05B13-151D-40A7-9597-16240282502A}" type="datetimeFigureOut">
              <a:rPr lang="fr-FR" smtClean="0"/>
              <a:t>12/12/2018</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D41480-89B2-4B89-A163-BF0E003C11AD}" type="slidenum">
              <a:rPr lang="fr-FR" smtClean="0"/>
              <a:t>‹N°›</a:t>
            </a:fld>
            <a:endParaRPr lang="fr-FR"/>
          </a:p>
        </p:txBody>
      </p:sp>
    </p:spTree>
    <p:extLst>
      <p:ext uri="{BB962C8B-B14F-4D97-AF65-F5344CB8AC3E}">
        <p14:creationId xmlns:p14="http://schemas.microsoft.com/office/powerpoint/2010/main" val="1619879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944AB36-7D2D-41F8-94D6-9BCB060723DF}"/>
              </a:ext>
            </a:extLst>
          </p:cNvPr>
          <p:cNvSpPr>
            <a:spLocks noGrp="1"/>
          </p:cNvSpPr>
          <p:nvPr>
            <p:ph type="ctrTitle"/>
          </p:nvPr>
        </p:nvSpPr>
        <p:spPr/>
        <p:txBody>
          <a:bodyPr>
            <a:noAutofit/>
          </a:bodyPr>
          <a:lstStyle/>
          <a:p>
            <a:r>
              <a:rPr lang="fr-FR" i="1" dirty="0">
                <a:solidFill>
                  <a:srgbClr val="FF0000"/>
                </a:solidFill>
              </a:rPr>
              <a:t>D</a:t>
            </a:r>
            <a:r>
              <a:rPr lang="fr-FR" dirty="0"/>
              <a:t>ocument </a:t>
            </a:r>
            <a:r>
              <a:rPr lang="fr-FR" i="1" dirty="0">
                <a:solidFill>
                  <a:srgbClr val="FF0000"/>
                </a:solidFill>
              </a:rPr>
              <a:t>U</a:t>
            </a:r>
            <a:r>
              <a:rPr lang="fr-FR" dirty="0"/>
              <a:t>nique d’</a:t>
            </a:r>
            <a:r>
              <a:rPr lang="fr-FR" i="1" dirty="0">
                <a:solidFill>
                  <a:srgbClr val="FF0000"/>
                </a:solidFill>
              </a:rPr>
              <a:t>E</a:t>
            </a:r>
            <a:r>
              <a:rPr lang="fr-FR" dirty="0"/>
              <a:t>valuation des </a:t>
            </a:r>
            <a:r>
              <a:rPr lang="fr-FR" i="1" dirty="0">
                <a:solidFill>
                  <a:srgbClr val="FF0000"/>
                </a:solidFill>
              </a:rPr>
              <a:t>R</a:t>
            </a:r>
            <a:r>
              <a:rPr lang="fr-FR" dirty="0"/>
              <a:t>isques </a:t>
            </a:r>
            <a:r>
              <a:rPr lang="fr-FR" i="1" dirty="0">
                <a:solidFill>
                  <a:srgbClr val="FF0000"/>
                </a:solidFill>
              </a:rPr>
              <a:t>P</a:t>
            </a:r>
            <a:r>
              <a:rPr lang="fr-FR" dirty="0"/>
              <a:t>rofessionnels</a:t>
            </a:r>
          </a:p>
        </p:txBody>
      </p:sp>
      <p:pic>
        <p:nvPicPr>
          <p:cNvPr id="5" name="Image 4">
            <a:extLst>
              <a:ext uri="{FF2B5EF4-FFF2-40B4-BE49-F238E27FC236}">
                <a16:creationId xmlns:a16="http://schemas.microsoft.com/office/drawing/2014/main" xmlns="" id="{1BD14FFE-E401-4DD4-8E53-25743F0B60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525" y="3128962"/>
            <a:ext cx="1238250" cy="757237"/>
          </a:xfrm>
          <a:prstGeom prst="rect">
            <a:avLst/>
          </a:prstGeom>
        </p:spPr>
      </p:pic>
    </p:spTree>
    <p:extLst>
      <p:ext uri="{BB962C8B-B14F-4D97-AF65-F5344CB8AC3E}">
        <p14:creationId xmlns:p14="http://schemas.microsoft.com/office/powerpoint/2010/main" val="493507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D9B5670-AA13-4062-B36F-89272517C64E}"/>
              </a:ext>
            </a:extLst>
          </p:cNvPr>
          <p:cNvSpPr>
            <a:spLocks noGrp="1"/>
          </p:cNvSpPr>
          <p:nvPr>
            <p:ph type="title"/>
          </p:nvPr>
        </p:nvSpPr>
        <p:spPr>
          <a:xfrm>
            <a:off x="677334" y="609600"/>
            <a:ext cx="8596668" cy="1638300"/>
          </a:xfrm>
        </p:spPr>
        <p:txBody>
          <a:bodyPr>
            <a:normAutofit fontScale="90000"/>
          </a:bodyPr>
          <a:lstStyle/>
          <a:p>
            <a:r>
              <a:rPr lang="fr-FR" b="1" dirty="0"/>
              <a:t>MÉTHODOLOGIE </a:t>
            </a:r>
            <a:r>
              <a:rPr lang="fr-FR" dirty="0"/>
              <a:t/>
            </a:r>
            <a:br>
              <a:rPr lang="fr-FR" dirty="0"/>
            </a:br>
            <a:r>
              <a:rPr lang="fr-FR" b="1" dirty="0"/>
              <a:t>Principales étapes de l’élaboration du </a:t>
            </a:r>
            <a:r>
              <a:rPr lang="fr-FR" b="1" dirty="0" err="1">
                <a:solidFill>
                  <a:srgbClr val="FF0000"/>
                </a:solidFill>
              </a:rPr>
              <a:t>DU</a:t>
            </a:r>
            <a:r>
              <a:rPr lang="fr-FR" b="1" dirty="0"/>
              <a:t> </a:t>
            </a:r>
            <a:endParaRPr lang="fr-FR" dirty="0"/>
          </a:p>
        </p:txBody>
      </p:sp>
      <p:pic>
        <p:nvPicPr>
          <p:cNvPr id="16" name="Espace réservé du contenu 15">
            <a:extLst>
              <a:ext uri="{FF2B5EF4-FFF2-40B4-BE49-F238E27FC236}">
                <a16:creationId xmlns:a16="http://schemas.microsoft.com/office/drawing/2014/main" xmlns="" id="{79A4470B-F1C9-4B76-96A7-3B57AD358F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51211" y="3543301"/>
            <a:ext cx="937110" cy="715848"/>
          </a:xfrm>
        </p:spPr>
      </p:pic>
      <p:sp>
        <p:nvSpPr>
          <p:cNvPr id="4" name="Rectangle : coins arrondis 3">
            <a:extLst>
              <a:ext uri="{FF2B5EF4-FFF2-40B4-BE49-F238E27FC236}">
                <a16:creationId xmlns:a16="http://schemas.microsoft.com/office/drawing/2014/main" xmlns="" id="{6A2D8D77-515B-4A4F-8803-AED78E41E489}"/>
              </a:ext>
            </a:extLst>
          </p:cNvPr>
          <p:cNvSpPr/>
          <p:nvPr/>
        </p:nvSpPr>
        <p:spPr>
          <a:xfrm>
            <a:off x="1000125" y="2657476"/>
            <a:ext cx="2190750"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t>1. Préparer la démarche</a:t>
            </a:r>
            <a:endParaRPr lang="fr-FR" sz="1600" dirty="0"/>
          </a:p>
        </p:txBody>
      </p:sp>
      <p:sp>
        <p:nvSpPr>
          <p:cNvPr id="5" name="Rectangle : coins arrondis 4">
            <a:extLst>
              <a:ext uri="{FF2B5EF4-FFF2-40B4-BE49-F238E27FC236}">
                <a16:creationId xmlns:a16="http://schemas.microsoft.com/office/drawing/2014/main" xmlns="" id="{AE8B031A-F098-46A6-9ADC-91D2B8128143}"/>
              </a:ext>
            </a:extLst>
          </p:cNvPr>
          <p:cNvSpPr/>
          <p:nvPr/>
        </p:nvSpPr>
        <p:spPr>
          <a:xfrm>
            <a:off x="3905250" y="2608265"/>
            <a:ext cx="2190750"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t>2. Évaluer les risques</a:t>
            </a:r>
            <a:endParaRPr lang="fr-FR" sz="1600" dirty="0"/>
          </a:p>
          <a:p>
            <a:r>
              <a:rPr lang="fr-FR" sz="1600" dirty="0"/>
              <a:t>Document unique</a:t>
            </a:r>
          </a:p>
        </p:txBody>
      </p:sp>
      <p:sp>
        <p:nvSpPr>
          <p:cNvPr id="6" name="Rectangle : coins arrondis 5">
            <a:extLst>
              <a:ext uri="{FF2B5EF4-FFF2-40B4-BE49-F238E27FC236}">
                <a16:creationId xmlns:a16="http://schemas.microsoft.com/office/drawing/2014/main" xmlns="" id="{AA0D91E7-63F9-41B0-B7A4-D65FB7C3CF18}"/>
              </a:ext>
            </a:extLst>
          </p:cNvPr>
          <p:cNvSpPr/>
          <p:nvPr/>
        </p:nvSpPr>
        <p:spPr>
          <a:xfrm>
            <a:off x="6760461" y="2608265"/>
            <a:ext cx="2190750"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a:t>3. Élaborer un programme d'actions</a:t>
            </a:r>
            <a:endParaRPr lang="fr-FR" sz="1400" dirty="0"/>
          </a:p>
          <a:p>
            <a:r>
              <a:rPr lang="fr-FR" sz="1050" dirty="0"/>
              <a:t>Programme annuel de prévention</a:t>
            </a:r>
          </a:p>
        </p:txBody>
      </p:sp>
      <p:sp>
        <p:nvSpPr>
          <p:cNvPr id="7" name="Rectangle : coins arrondis 6">
            <a:extLst>
              <a:ext uri="{FF2B5EF4-FFF2-40B4-BE49-F238E27FC236}">
                <a16:creationId xmlns:a16="http://schemas.microsoft.com/office/drawing/2014/main" xmlns="" id="{D71D6485-A392-4281-B3F7-D80B2205FE57}"/>
              </a:ext>
            </a:extLst>
          </p:cNvPr>
          <p:cNvSpPr/>
          <p:nvPr/>
        </p:nvSpPr>
        <p:spPr>
          <a:xfrm>
            <a:off x="3880293" y="4349419"/>
            <a:ext cx="2190750"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t>5. Ré-évaluer les risques, suite aux actions réalisées</a:t>
            </a:r>
            <a:endParaRPr lang="fr-FR" sz="1600" dirty="0"/>
          </a:p>
        </p:txBody>
      </p:sp>
      <p:sp>
        <p:nvSpPr>
          <p:cNvPr id="8" name="Rectangle : coins arrondis 7">
            <a:extLst>
              <a:ext uri="{FF2B5EF4-FFF2-40B4-BE49-F238E27FC236}">
                <a16:creationId xmlns:a16="http://schemas.microsoft.com/office/drawing/2014/main" xmlns="" id="{D2F8FCCE-1BB9-40FD-9FE5-6EB16EC1E311}"/>
              </a:ext>
            </a:extLst>
          </p:cNvPr>
          <p:cNvSpPr/>
          <p:nvPr/>
        </p:nvSpPr>
        <p:spPr>
          <a:xfrm>
            <a:off x="6760461" y="4349418"/>
            <a:ext cx="2190750"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t>4. Mettre en œuvre </a:t>
            </a:r>
            <a:endParaRPr lang="fr-FR" sz="1600" dirty="0"/>
          </a:p>
          <a:p>
            <a:r>
              <a:rPr lang="fr-FR" sz="1600" b="1" dirty="0"/>
              <a:t>les actions</a:t>
            </a:r>
            <a:endParaRPr lang="fr-FR" sz="1600" dirty="0"/>
          </a:p>
        </p:txBody>
      </p:sp>
      <p:sp>
        <p:nvSpPr>
          <p:cNvPr id="9" name="Flèche : droite 8">
            <a:extLst>
              <a:ext uri="{FF2B5EF4-FFF2-40B4-BE49-F238E27FC236}">
                <a16:creationId xmlns:a16="http://schemas.microsoft.com/office/drawing/2014/main" xmlns="" id="{B16DA2C4-BA6F-4AA3-974F-B88967A67CA4}"/>
              </a:ext>
            </a:extLst>
          </p:cNvPr>
          <p:cNvSpPr/>
          <p:nvPr/>
        </p:nvSpPr>
        <p:spPr>
          <a:xfrm>
            <a:off x="3261562" y="2970212"/>
            <a:ext cx="584643" cy="2603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highlight>
                <a:srgbClr val="FFFF00"/>
              </a:highlight>
            </a:endParaRPr>
          </a:p>
        </p:txBody>
      </p:sp>
      <p:sp>
        <p:nvSpPr>
          <p:cNvPr id="10" name="Flèche : droite 9">
            <a:extLst>
              <a:ext uri="{FF2B5EF4-FFF2-40B4-BE49-F238E27FC236}">
                <a16:creationId xmlns:a16="http://schemas.microsoft.com/office/drawing/2014/main" xmlns="" id="{72D387BE-407D-4ABC-BDFB-60C972A323EB}"/>
              </a:ext>
            </a:extLst>
          </p:cNvPr>
          <p:cNvSpPr/>
          <p:nvPr/>
        </p:nvSpPr>
        <p:spPr>
          <a:xfrm>
            <a:off x="6135909" y="2974975"/>
            <a:ext cx="584643" cy="2603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highlight>
                <a:srgbClr val="FFFF00"/>
              </a:highlight>
            </a:endParaRPr>
          </a:p>
        </p:txBody>
      </p:sp>
      <p:sp>
        <p:nvSpPr>
          <p:cNvPr id="11" name="Flèche : droite 10">
            <a:extLst>
              <a:ext uri="{FF2B5EF4-FFF2-40B4-BE49-F238E27FC236}">
                <a16:creationId xmlns:a16="http://schemas.microsoft.com/office/drawing/2014/main" xmlns="" id="{3E5BE4CE-779A-4AFA-965D-2B1426C63BFD}"/>
              </a:ext>
            </a:extLst>
          </p:cNvPr>
          <p:cNvSpPr/>
          <p:nvPr/>
        </p:nvSpPr>
        <p:spPr>
          <a:xfrm rot="10800000">
            <a:off x="6120959" y="4656140"/>
            <a:ext cx="584643" cy="2603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highlight>
                <a:srgbClr val="FFFF00"/>
              </a:highlight>
            </a:endParaRPr>
          </a:p>
        </p:txBody>
      </p:sp>
      <p:sp>
        <p:nvSpPr>
          <p:cNvPr id="13" name="Flèche : droite 12">
            <a:extLst>
              <a:ext uri="{FF2B5EF4-FFF2-40B4-BE49-F238E27FC236}">
                <a16:creationId xmlns:a16="http://schemas.microsoft.com/office/drawing/2014/main" xmlns="" id="{19AEE76B-384F-4E13-8FEF-5DE294318E6C}"/>
              </a:ext>
            </a:extLst>
          </p:cNvPr>
          <p:cNvSpPr/>
          <p:nvPr/>
        </p:nvSpPr>
        <p:spPr>
          <a:xfrm rot="5400000">
            <a:off x="7563514" y="3798889"/>
            <a:ext cx="584643" cy="2603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highlight>
                <a:srgbClr val="FFFF00"/>
              </a:highlight>
            </a:endParaRPr>
          </a:p>
        </p:txBody>
      </p:sp>
      <p:sp>
        <p:nvSpPr>
          <p:cNvPr id="14" name="Flèche : droite 13">
            <a:extLst>
              <a:ext uri="{FF2B5EF4-FFF2-40B4-BE49-F238E27FC236}">
                <a16:creationId xmlns:a16="http://schemas.microsoft.com/office/drawing/2014/main" xmlns="" id="{15CF4732-D373-4BC6-A47E-BD3B5D2AF140}"/>
              </a:ext>
            </a:extLst>
          </p:cNvPr>
          <p:cNvSpPr/>
          <p:nvPr/>
        </p:nvSpPr>
        <p:spPr>
          <a:xfrm rot="16200000">
            <a:off x="4683346" y="3795716"/>
            <a:ext cx="584643" cy="2603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bg1"/>
              </a:solidFill>
              <a:highlight>
                <a:srgbClr val="FFFF00"/>
              </a:highlight>
            </a:endParaRPr>
          </a:p>
        </p:txBody>
      </p:sp>
    </p:spTree>
    <p:extLst>
      <p:ext uri="{BB962C8B-B14F-4D97-AF65-F5344CB8AC3E}">
        <p14:creationId xmlns:p14="http://schemas.microsoft.com/office/powerpoint/2010/main" val="364774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91F74EA-71F7-442F-B4E9-80266E8098B8}"/>
              </a:ext>
            </a:extLst>
          </p:cNvPr>
          <p:cNvSpPr>
            <a:spLocks noGrp="1"/>
          </p:cNvSpPr>
          <p:nvPr>
            <p:ph type="title"/>
          </p:nvPr>
        </p:nvSpPr>
        <p:spPr/>
        <p:txBody>
          <a:bodyPr/>
          <a:lstStyle/>
          <a:p>
            <a:r>
              <a:rPr lang="fr-FR" dirty="0"/>
              <a:t>1-Préparer la démarche </a:t>
            </a:r>
            <a:br>
              <a:rPr lang="fr-FR" dirty="0"/>
            </a:br>
            <a:endParaRPr lang="fr-FR" dirty="0"/>
          </a:p>
        </p:txBody>
      </p:sp>
      <p:sp>
        <p:nvSpPr>
          <p:cNvPr id="3" name="Espace réservé du contenu 2">
            <a:extLst>
              <a:ext uri="{FF2B5EF4-FFF2-40B4-BE49-F238E27FC236}">
                <a16:creationId xmlns:a16="http://schemas.microsoft.com/office/drawing/2014/main" xmlns="" id="{A60A626A-5061-475D-9003-A29FA5B905E8}"/>
              </a:ext>
            </a:extLst>
          </p:cNvPr>
          <p:cNvSpPr>
            <a:spLocks noGrp="1"/>
          </p:cNvSpPr>
          <p:nvPr>
            <p:ph idx="1"/>
          </p:nvPr>
        </p:nvSpPr>
        <p:spPr/>
        <p:txBody>
          <a:bodyPr>
            <a:normAutofit/>
          </a:bodyPr>
          <a:lstStyle/>
          <a:p>
            <a:pPr algn="just"/>
            <a:r>
              <a:rPr lang="fr-FR" sz="2400" dirty="0"/>
              <a:t>L’employeur présente le projet à l’ensemble de son effectif pour sensibiliser le personnel à l’importance de l’évaluation des risques professionnels. </a:t>
            </a:r>
          </a:p>
          <a:p>
            <a:pPr algn="just"/>
            <a:r>
              <a:rPr lang="fr-FR" sz="2400" dirty="0"/>
              <a:t>Le chef d’entreprise ne peut pas réaliser seul le DU. Il s’agit d’une démarche participative. </a:t>
            </a:r>
          </a:p>
        </p:txBody>
      </p:sp>
      <p:pic>
        <p:nvPicPr>
          <p:cNvPr id="5" name="Image 4">
            <a:extLst>
              <a:ext uri="{FF2B5EF4-FFF2-40B4-BE49-F238E27FC236}">
                <a16:creationId xmlns:a16="http://schemas.microsoft.com/office/drawing/2014/main" xmlns="" id="{F53DC8E4-849E-495B-8ACD-DD6A6319B2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3685" y="3935385"/>
            <a:ext cx="1168400" cy="1168400"/>
          </a:xfrm>
          <a:prstGeom prst="rect">
            <a:avLst/>
          </a:prstGeom>
        </p:spPr>
      </p:pic>
    </p:spTree>
    <p:extLst>
      <p:ext uri="{BB962C8B-B14F-4D97-AF65-F5344CB8AC3E}">
        <p14:creationId xmlns:p14="http://schemas.microsoft.com/office/powerpoint/2010/main" val="2313580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B40F81D-BF68-4924-8C85-CED56B69F2B4}"/>
              </a:ext>
            </a:extLst>
          </p:cNvPr>
          <p:cNvSpPr>
            <a:spLocks noGrp="1"/>
          </p:cNvSpPr>
          <p:nvPr>
            <p:ph type="title"/>
          </p:nvPr>
        </p:nvSpPr>
        <p:spPr/>
        <p:txBody>
          <a:bodyPr/>
          <a:lstStyle/>
          <a:p>
            <a:r>
              <a:rPr lang="fr-FR" b="1" dirty="0"/>
              <a:t>Qui est associé à l’élaboration ?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857B7E18-64DB-43E4-9A19-6A03065B67A8}"/>
              </a:ext>
            </a:extLst>
          </p:cNvPr>
          <p:cNvSpPr>
            <a:spLocks noGrp="1"/>
          </p:cNvSpPr>
          <p:nvPr>
            <p:ph idx="1"/>
          </p:nvPr>
        </p:nvSpPr>
        <p:spPr>
          <a:xfrm>
            <a:off x="677334" y="1485901"/>
            <a:ext cx="8596668" cy="4555462"/>
          </a:xfrm>
        </p:spPr>
        <p:txBody>
          <a:bodyPr/>
          <a:lstStyle/>
          <a:p>
            <a:endParaRPr lang="fr-FR" dirty="0"/>
          </a:p>
          <a:p>
            <a:r>
              <a:rPr lang="fr-FR" sz="2400" dirty="0"/>
              <a:t>Pour constituer un groupe de travail, l’employeur fait appel à toute personne souhaitant s’investir dans la démarche : </a:t>
            </a:r>
          </a:p>
          <a:p>
            <a:pPr marL="0" indent="0">
              <a:buNone/>
            </a:pPr>
            <a:r>
              <a:rPr lang="fr-FR" sz="2400" dirty="0"/>
              <a:t>	En Interne (CHSCT, salariés,…) </a:t>
            </a:r>
          </a:p>
          <a:p>
            <a:pPr marL="0" indent="0">
              <a:buNone/>
            </a:pPr>
            <a:r>
              <a:rPr lang="fr-FR" sz="2400" dirty="0"/>
              <a:t>	En Externe (Service de Santé au Travail, organismes de 	conseil ou de formation, CRAM…) </a:t>
            </a:r>
          </a:p>
          <a:p>
            <a:pPr marL="0" indent="0">
              <a:buNone/>
            </a:pPr>
            <a:r>
              <a:rPr lang="fr-FR" sz="2400" dirty="0"/>
              <a:t>	Le groupe de travail désigne un Référent Document 	Unique qui pilote le projet. </a:t>
            </a:r>
          </a:p>
        </p:txBody>
      </p:sp>
    </p:spTree>
    <p:extLst>
      <p:ext uri="{BB962C8B-B14F-4D97-AF65-F5344CB8AC3E}">
        <p14:creationId xmlns:p14="http://schemas.microsoft.com/office/powerpoint/2010/main" val="1423763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69A8CD2-68D9-4D0A-A7D7-863CC7B3C66E}"/>
              </a:ext>
            </a:extLst>
          </p:cNvPr>
          <p:cNvSpPr>
            <a:spLocks noGrp="1"/>
          </p:cNvSpPr>
          <p:nvPr>
            <p:ph type="title"/>
          </p:nvPr>
        </p:nvSpPr>
        <p:spPr/>
        <p:txBody>
          <a:bodyPr/>
          <a:lstStyle/>
          <a:p>
            <a:r>
              <a:rPr lang="fr-FR" b="1" dirty="0"/>
              <a:t>Regrouper les informations utiles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6134C475-5F81-4E57-AD5D-91399AA27A4D}"/>
              </a:ext>
            </a:extLst>
          </p:cNvPr>
          <p:cNvSpPr>
            <a:spLocks noGrp="1"/>
          </p:cNvSpPr>
          <p:nvPr>
            <p:ph idx="1"/>
          </p:nvPr>
        </p:nvSpPr>
        <p:spPr/>
        <p:txBody>
          <a:bodyPr>
            <a:normAutofit fontScale="92500" lnSpcReduction="20000"/>
          </a:bodyPr>
          <a:lstStyle/>
          <a:p>
            <a:pPr marL="0" indent="0">
              <a:buNone/>
            </a:pPr>
            <a:endParaRPr lang="fr-FR" sz="2600" dirty="0"/>
          </a:p>
          <a:p>
            <a:r>
              <a:rPr lang="fr-FR" sz="2600" dirty="0"/>
              <a:t>Registre des Accidents du Travail 	</a:t>
            </a:r>
          </a:p>
          <a:p>
            <a:r>
              <a:rPr lang="fr-FR" sz="2600" dirty="0"/>
              <a:t>Fiche d’entreprise 	</a:t>
            </a:r>
          </a:p>
          <a:p>
            <a:r>
              <a:rPr lang="fr-FR" sz="2600" dirty="0"/>
              <a:t>Plans de prévention, Plans de secours	</a:t>
            </a:r>
          </a:p>
          <a:p>
            <a:r>
              <a:rPr lang="fr-FR" sz="2600" dirty="0"/>
              <a:t>Compte rendu Inspection du travail </a:t>
            </a:r>
          </a:p>
          <a:p>
            <a:r>
              <a:rPr lang="fr-FR" sz="2600" dirty="0"/>
              <a:t>Fiches de Données de Sécurité (FDS) </a:t>
            </a:r>
          </a:p>
          <a:p>
            <a:r>
              <a:rPr lang="fr-FR" sz="2600" dirty="0"/>
              <a:t>Registre de sécurité</a:t>
            </a:r>
          </a:p>
          <a:p>
            <a:r>
              <a:rPr lang="fr-FR" sz="2600" dirty="0"/>
              <a:t>Fiches de postes</a:t>
            </a:r>
          </a:p>
          <a:p>
            <a:pPr marL="0" indent="0">
              <a:buNone/>
            </a:pPr>
            <a:r>
              <a:rPr lang="fr-FR" dirty="0"/>
              <a:t>	</a:t>
            </a:r>
          </a:p>
          <a:p>
            <a:endParaRPr lang="fr-FR" dirty="0"/>
          </a:p>
        </p:txBody>
      </p:sp>
      <p:pic>
        <p:nvPicPr>
          <p:cNvPr id="5" name="Image 4">
            <a:extLst>
              <a:ext uri="{FF2B5EF4-FFF2-40B4-BE49-F238E27FC236}">
                <a16:creationId xmlns:a16="http://schemas.microsoft.com/office/drawing/2014/main" xmlns="" id="{65F69672-6C88-46D8-A390-609618E62A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0435" y="3590290"/>
            <a:ext cx="1383326" cy="1012190"/>
          </a:xfrm>
          <a:prstGeom prst="rect">
            <a:avLst/>
          </a:prstGeom>
        </p:spPr>
      </p:pic>
    </p:spTree>
    <p:extLst>
      <p:ext uri="{BB962C8B-B14F-4D97-AF65-F5344CB8AC3E}">
        <p14:creationId xmlns:p14="http://schemas.microsoft.com/office/powerpoint/2010/main" val="2261629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4087F4E-671D-477B-B305-1868E7D8E179}"/>
              </a:ext>
            </a:extLst>
          </p:cNvPr>
          <p:cNvSpPr>
            <a:spLocks noGrp="1"/>
          </p:cNvSpPr>
          <p:nvPr>
            <p:ph type="title"/>
          </p:nvPr>
        </p:nvSpPr>
        <p:spPr/>
        <p:txBody>
          <a:bodyPr>
            <a:normAutofit fontScale="90000"/>
          </a:bodyPr>
          <a:lstStyle/>
          <a:p>
            <a:r>
              <a:rPr lang="fr-FR" b="1" dirty="0"/>
              <a:t>Découper la structure en Unités de Travail (U.T.)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F1BB4364-0520-4C08-9390-EF306CB77ED0}"/>
              </a:ext>
            </a:extLst>
          </p:cNvPr>
          <p:cNvSpPr>
            <a:spLocks noGrp="1"/>
          </p:cNvSpPr>
          <p:nvPr>
            <p:ph idx="1"/>
          </p:nvPr>
        </p:nvSpPr>
        <p:spPr/>
        <p:txBody>
          <a:bodyPr/>
          <a:lstStyle/>
          <a:p>
            <a:endParaRPr lang="fr-FR" dirty="0"/>
          </a:p>
          <a:p>
            <a:r>
              <a:rPr lang="fr-FR" sz="2400" dirty="0"/>
              <a:t>L’entreprise compte plusieurs salariés qui ne sont pas tous exposés aux mêmes risques. Il faut analyser les risques selon les différentes situations de travail. </a:t>
            </a:r>
          </a:p>
          <a:p>
            <a:r>
              <a:rPr lang="fr-FR" sz="2400" dirty="0"/>
              <a:t>Les métiers et/ou les postes et/ou les activités avec des caractéristiques similaires sont regroupés dans une même U.T. </a:t>
            </a:r>
          </a:p>
        </p:txBody>
      </p:sp>
    </p:spTree>
    <p:extLst>
      <p:ext uri="{BB962C8B-B14F-4D97-AF65-F5344CB8AC3E}">
        <p14:creationId xmlns:p14="http://schemas.microsoft.com/office/powerpoint/2010/main" val="258255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7ACB587-DC12-49E9-8ED1-98D5AED26D90}"/>
              </a:ext>
            </a:extLst>
          </p:cNvPr>
          <p:cNvSpPr>
            <a:spLocks noGrp="1"/>
          </p:cNvSpPr>
          <p:nvPr>
            <p:ph type="title"/>
          </p:nvPr>
        </p:nvSpPr>
        <p:spPr/>
        <p:txBody>
          <a:bodyPr/>
          <a:lstStyle/>
          <a:p>
            <a:r>
              <a:rPr lang="fr-FR" dirty="0"/>
              <a:t>Découpage</a:t>
            </a:r>
          </a:p>
        </p:txBody>
      </p:sp>
      <p:sp>
        <p:nvSpPr>
          <p:cNvPr id="3" name="Espace réservé du contenu 2">
            <a:extLst>
              <a:ext uri="{FF2B5EF4-FFF2-40B4-BE49-F238E27FC236}">
                <a16:creationId xmlns:a16="http://schemas.microsoft.com/office/drawing/2014/main" xmlns="" id="{178F003B-0E8B-4027-A7CA-58D659E8C864}"/>
              </a:ext>
            </a:extLst>
          </p:cNvPr>
          <p:cNvSpPr>
            <a:spLocks noGrp="1"/>
          </p:cNvSpPr>
          <p:nvPr>
            <p:ph idx="1"/>
          </p:nvPr>
        </p:nvSpPr>
        <p:spPr>
          <a:xfrm>
            <a:off x="677334" y="838200"/>
            <a:ext cx="8596668" cy="5800725"/>
          </a:xfrm>
        </p:spPr>
        <p:txBody>
          <a:bodyPr/>
          <a:lstStyle/>
          <a:p>
            <a:endParaRPr lang="fr-FR" dirty="0"/>
          </a:p>
        </p:txBody>
      </p:sp>
      <p:sp>
        <p:nvSpPr>
          <p:cNvPr id="4" name="Rectangle : coins arrondis 3">
            <a:extLst>
              <a:ext uri="{FF2B5EF4-FFF2-40B4-BE49-F238E27FC236}">
                <a16:creationId xmlns:a16="http://schemas.microsoft.com/office/drawing/2014/main" xmlns="" id="{C89F6917-BC71-4389-A86B-E1058460C1C9}"/>
              </a:ext>
            </a:extLst>
          </p:cNvPr>
          <p:cNvSpPr/>
          <p:nvPr/>
        </p:nvSpPr>
        <p:spPr>
          <a:xfrm>
            <a:off x="790575" y="3328987"/>
            <a:ext cx="1771650"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Analyse et Découpage</a:t>
            </a:r>
          </a:p>
        </p:txBody>
      </p:sp>
      <p:sp>
        <p:nvSpPr>
          <p:cNvPr id="5" name="Rectangle : coins arrondis 4">
            <a:extLst>
              <a:ext uri="{FF2B5EF4-FFF2-40B4-BE49-F238E27FC236}">
                <a16:creationId xmlns:a16="http://schemas.microsoft.com/office/drawing/2014/main" xmlns="" id="{9763AA6A-3714-4910-9ECD-B360C349C522}"/>
              </a:ext>
            </a:extLst>
          </p:cNvPr>
          <p:cNvSpPr/>
          <p:nvPr/>
        </p:nvSpPr>
        <p:spPr>
          <a:xfrm>
            <a:off x="3057525" y="1520825"/>
            <a:ext cx="1771650"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 lieu de travail</a:t>
            </a:r>
          </a:p>
        </p:txBody>
      </p:sp>
      <p:sp>
        <p:nvSpPr>
          <p:cNvPr id="6" name="Rectangle : coins arrondis 5">
            <a:extLst>
              <a:ext uri="{FF2B5EF4-FFF2-40B4-BE49-F238E27FC236}">
                <a16:creationId xmlns:a16="http://schemas.microsoft.com/office/drawing/2014/main" xmlns="" id="{608DC1C0-8C58-481C-B6F4-3D4A63326F85}"/>
              </a:ext>
            </a:extLst>
          </p:cNvPr>
          <p:cNvSpPr/>
          <p:nvPr/>
        </p:nvSpPr>
        <p:spPr>
          <a:xfrm>
            <a:off x="3057525" y="3328987"/>
            <a:ext cx="1771650"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 secteur d’activité</a:t>
            </a:r>
          </a:p>
        </p:txBody>
      </p:sp>
      <p:sp>
        <p:nvSpPr>
          <p:cNvPr id="7" name="Rectangle : coins arrondis 6">
            <a:extLst>
              <a:ext uri="{FF2B5EF4-FFF2-40B4-BE49-F238E27FC236}">
                <a16:creationId xmlns:a16="http://schemas.microsoft.com/office/drawing/2014/main" xmlns="" id="{72C4BCE9-EDA7-47D3-9EAA-F2D497197C8B}"/>
              </a:ext>
            </a:extLst>
          </p:cNvPr>
          <p:cNvSpPr/>
          <p:nvPr/>
        </p:nvSpPr>
        <p:spPr>
          <a:xfrm>
            <a:off x="3057525" y="5105400"/>
            <a:ext cx="1771650"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Par Poste de Travail</a:t>
            </a:r>
          </a:p>
        </p:txBody>
      </p:sp>
      <p:sp>
        <p:nvSpPr>
          <p:cNvPr id="8" name="Rectangle : coins arrondis 7">
            <a:extLst>
              <a:ext uri="{FF2B5EF4-FFF2-40B4-BE49-F238E27FC236}">
                <a16:creationId xmlns:a16="http://schemas.microsoft.com/office/drawing/2014/main" xmlns="" id="{66B7664F-8812-4AFE-9850-8B99C0B37574}"/>
              </a:ext>
            </a:extLst>
          </p:cNvPr>
          <p:cNvSpPr/>
          <p:nvPr/>
        </p:nvSpPr>
        <p:spPr>
          <a:xfrm>
            <a:off x="5391150" y="933450"/>
            <a:ext cx="3714750" cy="1933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r>
              <a:rPr lang="fr-FR" sz="1400" dirty="0"/>
              <a:t>Bateaux</a:t>
            </a:r>
          </a:p>
          <a:p>
            <a:pPr marL="285750" indent="-285750">
              <a:buFontTx/>
              <a:buChar char="-"/>
            </a:pPr>
            <a:r>
              <a:rPr lang="fr-FR" sz="1400" dirty="0"/>
              <a:t>Bureaux</a:t>
            </a:r>
          </a:p>
          <a:p>
            <a:pPr marL="285750" indent="-285750">
              <a:buFontTx/>
              <a:buChar char="-"/>
            </a:pPr>
            <a:r>
              <a:rPr lang="fr-FR" sz="1400" dirty="0"/>
              <a:t>Centre de plongée</a:t>
            </a:r>
          </a:p>
          <a:p>
            <a:pPr marL="285750" indent="-285750">
              <a:buFontTx/>
              <a:buChar char="-"/>
            </a:pPr>
            <a:r>
              <a:rPr lang="fr-FR" sz="1400" dirty="0"/>
              <a:t>Local gonflage, compresseur, matériel</a:t>
            </a:r>
          </a:p>
          <a:p>
            <a:pPr marL="285750" indent="-285750">
              <a:buFontTx/>
              <a:buChar char="-"/>
            </a:pPr>
            <a:r>
              <a:rPr lang="fr-FR" sz="1400" dirty="0"/>
              <a:t>Ateliers</a:t>
            </a:r>
          </a:p>
          <a:p>
            <a:pPr marL="285750" indent="-285750">
              <a:buFontTx/>
              <a:buChar char="-"/>
            </a:pPr>
            <a:r>
              <a:rPr lang="fr-FR" sz="1400" dirty="0"/>
              <a:t>Ports</a:t>
            </a:r>
          </a:p>
          <a:p>
            <a:pPr marL="285750" indent="-285750">
              <a:buFontTx/>
              <a:buChar char="-"/>
            </a:pPr>
            <a:r>
              <a:rPr lang="fr-FR" sz="1400" dirty="0"/>
              <a:t>Quais</a:t>
            </a:r>
          </a:p>
          <a:p>
            <a:pPr marL="285750" indent="-285750">
              <a:buFontTx/>
              <a:buChar char="-"/>
            </a:pPr>
            <a:r>
              <a:rPr lang="fr-FR" sz="1400" dirty="0"/>
              <a:t>Plages, Berges…</a:t>
            </a:r>
          </a:p>
          <a:p>
            <a:pPr marL="285750" indent="-285750">
              <a:buFontTx/>
              <a:buChar char="-"/>
            </a:pPr>
            <a:r>
              <a:rPr lang="fr-FR" sz="1400" dirty="0"/>
              <a:t>Piscines</a:t>
            </a:r>
          </a:p>
        </p:txBody>
      </p:sp>
      <p:sp>
        <p:nvSpPr>
          <p:cNvPr id="9" name="Rectangle : coins arrondis 8">
            <a:extLst>
              <a:ext uri="{FF2B5EF4-FFF2-40B4-BE49-F238E27FC236}">
                <a16:creationId xmlns:a16="http://schemas.microsoft.com/office/drawing/2014/main" xmlns="" id="{10352B53-CB79-40C2-806B-E4B92E80B192}"/>
              </a:ext>
            </a:extLst>
          </p:cNvPr>
          <p:cNvSpPr/>
          <p:nvPr/>
        </p:nvSpPr>
        <p:spPr>
          <a:xfrm>
            <a:off x="5400677" y="3144043"/>
            <a:ext cx="3705223" cy="1189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r>
              <a:rPr lang="fr-FR" sz="1400" dirty="0"/>
              <a:t>Plongée</a:t>
            </a:r>
          </a:p>
          <a:p>
            <a:pPr marL="285750" indent="-285750">
              <a:buFontTx/>
              <a:buChar char="-"/>
            </a:pPr>
            <a:r>
              <a:rPr lang="fr-FR" sz="1400" dirty="0"/>
              <a:t>Maritime</a:t>
            </a:r>
          </a:p>
          <a:p>
            <a:pPr marL="285750" indent="-285750">
              <a:buFontTx/>
              <a:buChar char="-"/>
            </a:pPr>
            <a:r>
              <a:rPr lang="fr-FR" sz="1400" dirty="0"/>
              <a:t>Commerce</a:t>
            </a:r>
          </a:p>
          <a:p>
            <a:pPr marL="285750" indent="-285750">
              <a:buFontTx/>
              <a:buChar char="-"/>
            </a:pPr>
            <a:r>
              <a:rPr lang="fr-FR" sz="1400" dirty="0"/>
              <a:t>Administration</a:t>
            </a:r>
          </a:p>
          <a:p>
            <a:pPr marL="285750" indent="-285750">
              <a:buFontTx/>
              <a:buChar char="-"/>
            </a:pPr>
            <a:r>
              <a:rPr lang="fr-FR" sz="1400" dirty="0"/>
              <a:t>Entretien</a:t>
            </a:r>
          </a:p>
        </p:txBody>
      </p:sp>
      <p:sp>
        <p:nvSpPr>
          <p:cNvPr id="11" name="Rectangle : coins arrondis 10">
            <a:extLst>
              <a:ext uri="{FF2B5EF4-FFF2-40B4-BE49-F238E27FC236}">
                <a16:creationId xmlns:a16="http://schemas.microsoft.com/office/drawing/2014/main" xmlns="" id="{E4DFDC1E-B7C8-4771-A383-5C9FAAD74871}"/>
              </a:ext>
            </a:extLst>
          </p:cNvPr>
          <p:cNvSpPr/>
          <p:nvPr/>
        </p:nvSpPr>
        <p:spPr>
          <a:xfrm>
            <a:off x="5391150" y="4581526"/>
            <a:ext cx="3714750" cy="18668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r>
              <a:rPr lang="fr-FR" sz="1400" dirty="0"/>
              <a:t>Moniteur de plongée 20m, 40m, 60m</a:t>
            </a:r>
          </a:p>
          <a:p>
            <a:pPr marL="285750" indent="-285750">
              <a:buFontTx/>
              <a:buChar char="-"/>
            </a:pPr>
            <a:r>
              <a:rPr lang="fr-FR" sz="1400" dirty="0"/>
              <a:t>Directeur de plongée</a:t>
            </a:r>
          </a:p>
          <a:p>
            <a:pPr marL="285750" indent="-285750">
              <a:buFontTx/>
              <a:buChar char="-"/>
            </a:pPr>
            <a:r>
              <a:rPr lang="fr-FR" sz="1400" dirty="0"/>
              <a:t>Pilote de bateau</a:t>
            </a:r>
          </a:p>
          <a:p>
            <a:pPr marL="285750" indent="-285750">
              <a:buFontTx/>
              <a:buChar char="-"/>
            </a:pPr>
            <a:r>
              <a:rPr lang="fr-FR" sz="1400" dirty="0"/>
              <a:t>Gonfleur, distribution de matériel</a:t>
            </a:r>
          </a:p>
          <a:p>
            <a:pPr marL="285750" indent="-285750">
              <a:buFontTx/>
              <a:buChar char="-"/>
            </a:pPr>
            <a:r>
              <a:rPr lang="fr-FR" sz="1400" dirty="0"/>
              <a:t>Accueil</a:t>
            </a:r>
          </a:p>
          <a:p>
            <a:pPr marL="285750" indent="-285750">
              <a:buFontTx/>
              <a:buChar char="-"/>
            </a:pPr>
            <a:r>
              <a:rPr lang="fr-FR" sz="1400" dirty="0"/>
              <a:t>Comptable, Secrétaire</a:t>
            </a:r>
          </a:p>
          <a:p>
            <a:pPr marL="285750" indent="-285750">
              <a:buFontTx/>
              <a:buChar char="-"/>
            </a:pPr>
            <a:r>
              <a:rPr lang="fr-FR" sz="1400" dirty="0"/>
              <a:t>Commercial</a:t>
            </a:r>
          </a:p>
          <a:p>
            <a:pPr marL="285750" indent="-285750">
              <a:buFontTx/>
              <a:buChar char="-"/>
            </a:pPr>
            <a:r>
              <a:rPr lang="fr-FR" sz="1400" dirty="0"/>
              <a:t>Mécanicien</a:t>
            </a:r>
          </a:p>
        </p:txBody>
      </p:sp>
      <p:sp>
        <p:nvSpPr>
          <p:cNvPr id="12" name="Flèche : droite 11">
            <a:extLst>
              <a:ext uri="{FF2B5EF4-FFF2-40B4-BE49-F238E27FC236}">
                <a16:creationId xmlns:a16="http://schemas.microsoft.com/office/drawing/2014/main" xmlns="" id="{4FA4D95C-85DD-4DD0-A451-9802F9C8173C}"/>
              </a:ext>
            </a:extLst>
          </p:cNvPr>
          <p:cNvSpPr/>
          <p:nvPr/>
        </p:nvSpPr>
        <p:spPr>
          <a:xfrm rot="19038495" flipV="1">
            <a:off x="1511179" y="2632086"/>
            <a:ext cx="1436032" cy="1251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 droite 12">
            <a:extLst>
              <a:ext uri="{FF2B5EF4-FFF2-40B4-BE49-F238E27FC236}">
                <a16:creationId xmlns:a16="http://schemas.microsoft.com/office/drawing/2014/main" xmlns="" id="{24D2E7BC-9A52-4F87-9F0B-0E36AD65673C}"/>
              </a:ext>
            </a:extLst>
          </p:cNvPr>
          <p:cNvSpPr/>
          <p:nvPr/>
        </p:nvSpPr>
        <p:spPr>
          <a:xfrm rot="2105183" flipV="1">
            <a:off x="1465541" y="4869788"/>
            <a:ext cx="1436032" cy="1134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droite 13">
            <a:extLst>
              <a:ext uri="{FF2B5EF4-FFF2-40B4-BE49-F238E27FC236}">
                <a16:creationId xmlns:a16="http://schemas.microsoft.com/office/drawing/2014/main" xmlns="" id="{4748F7C1-69C4-4434-A377-D0A21FC09660}"/>
              </a:ext>
            </a:extLst>
          </p:cNvPr>
          <p:cNvSpPr/>
          <p:nvPr/>
        </p:nvSpPr>
        <p:spPr>
          <a:xfrm flipV="1">
            <a:off x="2662169" y="3695699"/>
            <a:ext cx="337147" cy="1349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droite 14">
            <a:extLst>
              <a:ext uri="{FF2B5EF4-FFF2-40B4-BE49-F238E27FC236}">
                <a16:creationId xmlns:a16="http://schemas.microsoft.com/office/drawing/2014/main" xmlns="" id="{31E48A0B-578B-4039-86B8-D1E178D7C140}"/>
              </a:ext>
            </a:extLst>
          </p:cNvPr>
          <p:cNvSpPr/>
          <p:nvPr/>
        </p:nvSpPr>
        <p:spPr>
          <a:xfrm flipV="1">
            <a:off x="4941589" y="1843720"/>
            <a:ext cx="337147" cy="1349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 droite 15">
            <a:extLst>
              <a:ext uri="{FF2B5EF4-FFF2-40B4-BE49-F238E27FC236}">
                <a16:creationId xmlns:a16="http://schemas.microsoft.com/office/drawing/2014/main" xmlns="" id="{69DCBCDE-7372-45BC-87E7-49056A168FC4}"/>
              </a:ext>
            </a:extLst>
          </p:cNvPr>
          <p:cNvSpPr/>
          <p:nvPr/>
        </p:nvSpPr>
        <p:spPr>
          <a:xfrm flipV="1">
            <a:off x="4941587" y="3695699"/>
            <a:ext cx="337147" cy="1349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 droite 16">
            <a:extLst>
              <a:ext uri="{FF2B5EF4-FFF2-40B4-BE49-F238E27FC236}">
                <a16:creationId xmlns:a16="http://schemas.microsoft.com/office/drawing/2014/main" xmlns="" id="{D786CCDA-2198-4CA7-9159-D58159C72B17}"/>
              </a:ext>
            </a:extLst>
          </p:cNvPr>
          <p:cNvSpPr/>
          <p:nvPr/>
        </p:nvSpPr>
        <p:spPr>
          <a:xfrm flipV="1">
            <a:off x="4941588" y="5432931"/>
            <a:ext cx="337147" cy="13492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07384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3BD4EBB-3469-4DFB-818D-2D54E147A3B9}"/>
              </a:ext>
            </a:extLst>
          </p:cNvPr>
          <p:cNvSpPr>
            <a:spLocks noGrp="1"/>
          </p:cNvSpPr>
          <p:nvPr>
            <p:ph type="title"/>
          </p:nvPr>
        </p:nvSpPr>
        <p:spPr/>
        <p:txBody>
          <a:bodyPr>
            <a:normAutofit fontScale="90000"/>
          </a:bodyPr>
          <a:lstStyle/>
          <a:p>
            <a:r>
              <a:rPr lang="fr-FR" b="1" dirty="0"/>
              <a:t>Planifier l’évaluation par unité de travail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85A81F04-827F-4097-9655-DC2928472A30}"/>
              </a:ext>
            </a:extLst>
          </p:cNvPr>
          <p:cNvSpPr>
            <a:spLocks noGrp="1"/>
          </p:cNvSpPr>
          <p:nvPr>
            <p:ph idx="1"/>
          </p:nvPr>
        </p:nvSpPr>
        <p:spPr/>
        <p:txBody>
          <a:bodyPr/>
          <a:lstStyle/>
          <a:p>
            <a:endParaRPr lang="fr-FR" dirty="0"/>
          </a:p>
          <a:p>
            <a:r>
              <a:rPr lang="fr-FR" sz="2400" dirty="0"/>
              <a:t>Le référent Document Unique organise les plannings d’évaluation des risques par U.T. avec le groupe de travail. </a:t>
            </a:r>
          </a:p>
        </p:txBody>
      </p:sp>
      <p:pic>
        <p:nvPicPr>
          <p:cNvPr id="5" name="Image 4">
            <a:extLst>
              <a:ext uri="{FF2B5EF4-FFF2-40B4-BE49-F238E27FC236}">
                <a16:creationId xmlns:a16="http://schemas.microsoft.com/office/drawing/2014/main" xmlns="" id="{5982BBD4-7622-448B-954D-775F69993A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98640" y="3956685"/>
            <a:ext cx="1604140" cy="1320800"/>
          </a:xfrm>
          <a:prstGeom prst="rect">
            <a:avLst/>
          </a:prstGeom>
        </p:spPr>
      </p:pic>
    </p:spTree>
    <p:extLst>
      <p:ext uri="{BB962C8B-B14F-4D97-AF65-F5344CB8AC3E}">
        <p14:creationId xmlns:p14="http://schemas.microsoft.com/office/powerpoint/2010/main" val="123295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4921DA-7A3A-4EE2-9DDE-20DE028C46ED}"/>
              </a:ext>
            </a:extLst>
          </p:cNvPr>
          <p:cNvSpPr>
            <a:spLocks noGrp="1"/>
          </p:cNvSpPr>
          <p:nvPr>
            <p:ph type="title"/>
          </p:nvPr>
        </p:nvSpPr>
        <p:spPr/>
        <p:txBody>
          <a:bodyPr/>
          <a:lstStyle/>
          <a:p>
            <a:r>
              <a:rPr lang="fr-FR" dirty="0"/>
              <a:t>2-Évaluer les risques </a:t>
            </a:r>
            <a:br>
              <a:rPr lang="fr-FR" dirty="0"/>
            </a:br>
            <a:endParaRPr lang="fr-FR" dirty="0"/>
          </a:p>
        </p:txBody>
      </p:sp>
      <p:sp>
        <p:nvSpPr>
          <p:cNvPr id="3" name="Espace réservé du contenu 2">
            <a:extLst>
              <a:ext uri="{FF2B5EF4-FFF2-40B4-BE49-F238E27FC236}">
                <a16:creationId xmlns:a16="http://schemas.microsoft.com/office/drawing/2014/main" xmlns="" id="{3D902987-C639-4430-9AB5-DB22626F662E}"/>
              </a:ext>
            </a:extLst>
          </p:cNvPr>
          <p:cNvSpPr>
            <a:spLocks noGrp="1"/>
          </p:cNvSpPr>
          <p:nvPr>
            <p:ph idx="1"/>
          </p:nvPr>
        </p:nvSpPr>
        <p:spPr>
          <a:xfrm>
            <a:off x="677334" y="2160589"/>
            <a:ext cx="8596668" cy="4525961"/>
          </a:xfrm>
        </p:spPr>
        <p:txBody>
          <a:bodyPr>
            <a:normAutofit/>
          </a:bodyPr>
          <a:lstStyle/>
          <a:p>
            <a:r>
              <a:rPr lang="fr-FR" sz="2400" dirty="0"/>
              <a:t>L’évaluation des risques nécessite une analyse des situations réelles de travail des salariés : </a:t>
            </a:r>
          </a:p>
          <a:p>
            <a:pPr marL="457200" lvl="1" indent="0">
              <a:buNone/>
            </a:pPr>
            <a:r>
              <a:rPr lang="fr-FR" sz="2400" dirty="0"/>
              <a:t>Observations des situations de travail </a:t>
            </a:r>
          </a:p>
          <a:p>
            <a:pPr marL="457200" lvl="1" indent="0">
              <a:buNone/>
            </a:pPr>
            <a:r>
              <a:rPr lang="fr-FR" sz="2400" dirty="0"/>
              <a:t>Entretiens avec les salariés </a:t>
            </a:r>
          </a:p>
          <a:p>
            <a:endParaRPr lang="fr-FR" sz="2400" dirty="0"/>
          </a:p>
          <a:p>
            <a:r>
              <a:rPr lang="fr-FR" sz="2400" dirty="0"/>
              <a:t>Le groupe de travail se réunit pour rédiger les résultats de l’évaluation : descriptif et cotation des risques </a:t>
            </a:r>
          </a:p>
        </p:txBody>
      </p:sp>
    </p:spTree>
    <p:extLst>
      <p:ext uri="{BB962C8B-B14F-4D97-AF65-F5344CB8AC3E}">
        <p14:creationId xmlns:p14="http://schemas.microsoft.com/office/powerpoint/2010/main" val="1177059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ECC3464-8345-4149-B53A-326AD12012C6}"/>
              </a:ext>
            </a:extLst>
          </p:cNvPr>
          <p:cNvSpPr>
            <a:spLocks noGrp="1"/>
          </p:cNvSpPr>
          <p:nvPr>
            <p:ph type="title"/>
          </p:nvPr>
        </p:nvSpPr>
        <p:spPr>
          <a:xfrm>
            <a:off x="677334" y="76200"/>
            <a:ext cx="8596668" cy="323850"/>
          </a:xfrm>
        </p:spPr>
        <p:txBody>
          <a:bodyPr>
            <a:noAutofit/>
          </a:bodyPr>
          <a:lstStyle/>
          <a:p>
            <a:r>
              <a:rPr lang="fr-FR" sz="2000" dirty="0"/>
              <a:t>Familles de Risques</a:t>
            </a:r>
          </a:p>
        </p:txBody>
      </p:sp>
      <p:sp>
        <p:nvSpPr>
          <p:cNvPr id="3" name="Espace réservé du contenu 2">
            <a:extLst>
              <a:ext uri="{FF2B5EF4-FFF2-40B4-BE49-F238E27FC236}">
                <a16:creationId xmlns:a16="http://schemas.microsoft.com/office/drawing/2014/main" xmlns="" id="{7FD9132E-613C-492A-9925-275BC77107A1}"/>
              </a:ext>
            </a:extLst>
          </p:cNvPr>
          <p:cNvSpPr>
            <a:spLocks noGrp="1"/>
          </p:cNvSpPr>
          <p:nvPr>
            <p:ph idx="1"/>
          </p:nvPr>
        </p:nvSpPr>
        <p:spPr>
          <a:xfrm>
            <a:off x="677334" y="571500"/>
            <a:ext cx="8761941" cy="6286500"/>
          </a:xfrm>
        </p:spPr>
        <p:txBody>
          <a:bodyPr>
            <a:normAutofit fontScale="47500" lnSpcReduction="20000"/>
          </a:bodyPr>
          <a:lstStyle/>
          <a:p>
            <a:r>
              <a:rPr lang="fr-FR" sz="4200" b="1" dirty="0"/>
              <a:t>LIE AUX AMBIANCES THERMIQUES</a:t>
            </a:r>
          </a:p>
          <a:p>
            <a:r>
              <a:rPr lang="fr-FR" sz="4200" b="1" dirty="0"/>
              <a:t>LIE AUX AMBIANCES SONORES </a:t>
            </a:r>
          </a:p>
          <a:p>
            <a:r>
              <a:rPr lang="fr-FR" sz="4200" b="1" dirty="0"/>
              <a:t>LIE AUX AMBIANCES LUMINEUSES </a:t>
            </a:r>
          </a:p>
          <a:p>
            <a:r>
              <a:rPr lang="fr-FR" sz="4200" b="1" dirty="0"/>
              <a:t>LIE AUX RAYONNEMENTS </a:t>
            </a:r>
          </a:p>
          <a:p>
            <a:r>
              <a:rPr lang="fr-FR" sz="4200" b="1" dirty="0"/>
              <a:t>LIE AUX PRODUITS CHIMIQUES ET SUBSTANCES DANGEREUSES </a:t>
            </a:r>
          </a:p>
          <a:p>
            <a:r>
              <a:rPr lang="fr-FR" sz="4200" b="1" dirty="0"/>
              <a:t>LIE AUX VIBRATIONS </a:t>
            </a:r>
          </a:p>
          <a:p>
            <a:r>
              <a:rPr lang="fr-FR" sz="4200" b="1" dirty="0"/>
              <a:t>LIE A L’ACTIVITE PHYSIQUE DE TRAVAIL (Manutention manuelle et postures contraignantes) </a:t>
            </a:r>
          </a:p>
          <a:p>
            <a:r>
              <a:rPr lang="fr-FR" sz="4200" b="1" dirty="0"/>
              <a:t>LIÉ AUX ENVIRONNEMENTS SOUS PRESSION ATMOSPHERIQUE </a:t>
            </a:r>
          </a:p>
          <a:p>
            <a:r>
              <a:rPr lang="fr-FR" sz="4200" b="1" dirty="0"/>
              <a:t>LIE AU TRAVAIL ISOLE </a:t>
            </a:r>
          </a:p>
          <a:p>
            <a:r>
              <a:rPr lang="fr-FR" sz="4200" b="1" dirty="0"/>
              <a:t>DE CHUTE DE PLAIN PIED </a:t>
            </a:r>
          </a:p>
          <a:p>
            <a:r>
              <a:rPr lang="fr-FR" sz="4200" b="1" dirty="0"/>
              <a:t>DE CHUTE DE HAUTEUR </a:t>
            </a:r>
          </a:p>
          <a:p>
            <a:r>
              <a:rPr lang="fr-FR" sz="4200" b="1" dirty="0"/>
              <a:t>DE CHUTE D’OBJETS </a:t>
            </a:r>
          </a:p>
          <a:p>
            <a:r>
              <a:rPr lang="fr-FR" sz="4200" b="1" dirty="0"/>
              <a:t>LIE AUX MACHINES DANGEREUSES ET OUTILS MANUELS </a:t>
            </a:r>
          </a:p>
          <a:p>
            <a:r>
              <a:rPr lang="fr-FR" sz="4200" b="1" dirty="0"/>
              <a:t>LIE A L’UTILISATION D’ENGINS MOBILES ET D’APPAREILS DE LEVAGE</a:t>
            </a:r>
          </a:p>
          <a:p>
            <a:r>
              <a:rPr lang="fr-FR" sz="4200" b="1" dirty="0"/>
              <a:t>ELECTRIQUE </a:t>
            </a:r>
          </a:p>
          <a:p>
            <a:endParaRPr lang="fr-FR" sz="4000" b="1" dirty="0"/>
          </a:p>
          <a:p>
            <a:pPr marL="0" indent="0">
              <a:buNone/>
            </a:pPr>
            <a:endParaRPr lang="fr-FR" sz="1400" dirty="0"/>
          </a:p>
        </p:txBody>
      </p:sp>
      <p:sp>
        <p:nvSpPr>
          <p:cNvPr id="7" name="ZoneTexte 6">
            <a:extLst>
              <a:ext uri="{FF2B5EF4-FFF2-40B4-BE49-F238E27FC236}">
                <a16:creationId xmlns:a16="http://schemas.microsoft.com/office/drawing/2014/main" xmlns="" id="{7C9C72E2-FD1B-4FF4-9595-F5510B7769EA}"/>
              </a:ext>
            </a:extLst>
          </p:cNvPr>
          <p:cNvSpPr txBox="1"/>
          <p:nvPr/>
        </p:nvSpPr>
        <p:spPr>
          <a:xfrm>
            <a:off x="5657850" y="942975"/>
            <a:ext cx="3943350" cy="6867525"/>
          </a:xfrm>
          <a:prstGeom prst="rect">
            <a:avLst/>
          </a:prstGeom>
          <a:noFill/>
        </p:spPr>
        <p:txBody>
          <a:bodyPr wrap="square" rtlCol="0">
            <a:spAutoFit/>
          </a:bodyPr>
          <a:lstStyle/>
          <a:p>
            <a:endParaRPr lang="fr-FR" dirty="0"/>
          </a:p>
        </p:txBody>
      </p:sp>
    </p:spTree>
    <p:extLst>
      <p:ext uri="{BB962C8B-B14F-4D97-AF65-F5344CB8AC3E}">
        <p14:creationId xmlns:p14="http://schemas.microsoft.com/office/powerpoint/2010/main" val="2530382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CB5564-EA43-44F6-B274-B4E7E4021EC3}"/>
              </a:ext>
            </a:extLst>
          </p:cNvPr>
          <p:cNvSpPr>
            <a:spLocks noGrp="1"/>
          </p:cNvSpPr>
          <p:nvPr>
            <p:ph type="title"/>
          </p:nvPr>
        </p:nvSpPr>
        <p:spPr>
          <a:xfrm>
            <a:off x="677334" y="85726"/>
            <a:ext cx="8596668" cy="466724"/>
          </a:xfrm>
        </p:spPr>
        <p:txBody>
          <a:bodyPr>
            <a:normAutofit/>
          </a:bodyPr>
          <a:lstStyle/>
          <a:p>
            <a:r>
              <a:rPr lang="fr-FR" sz="2000" dirty="0"/>
              <a:t>Familles de Risques</a:t>
            </a:r>
          </a:p>
        </p:txBody>
      </p:sp>
      <p:sp>
        <p:nvSpPr>
          <p:cNvPr id="3" name="Espace réservé du contenu 2">
            <a:extLst>
              <a:ext uri="{FF2B5EF4-FFF2-40B4-BE49-F238E27FC236}">
                <a16:creationId xmlns:a16="http://schemas.microsoft.com/office/drawing/2014/main" xmlns="" id="{8DECAA56-F7D0-4620-A23B-DE23BF75BE9B}"/>
              </a:ext>
            </a:extLst>
          </p:cNvPr>
          <p:cNvSpPr>
            <a:spLocks noGrp="1"/>
          </p:cNvSpPr>
          <p:nvPr>
            <p:ph idx="1"/>
          </p:nvPr>
        </p:nvSpPr>
        <p:spPr>
          <a:xfrm>
            <a:off x="677334" y="676275"/>
            <a:ext cx="8596668" cy="6010274"/>
          </a:xfrm>
        </p:spPr>
        <p:txBody>
          <a:bodyPr>
            <a:normAutofit lnSpcReduction="10000"/>
          </a:bodyPr>
          <a:lstStyle/>
          <a:p>
            <a:r>
              <a:rPr lang="fr-FR" sz="2000" b="1" dirty="0"/>
              <a:t>D’EXPLOSION, D’INCENDIE  </a:t>
            </a:r>
          </a:p>
          <a:p>
            <a:r>
              <a:rPr lang="fr-FR" sz="2000" b="1" dirty="0"/>
              <a:t>RISQUE LIE AUX ENERGIES : GAZ, HYDRAULIQUE, AIR COMPRIME </a:t>
            </a:r>
          </a:p>
          <a:p>
            <a:r>
              <a:rPr lang="fr-FR" sz="2000" b="1" dirty="0"/>
              <a:t>LIE A LA CO-ACTIVITE </a:t>
            </a:r>
          </a:p>
          <a:p>
            <a:r>
              <a:rPr lang="fr-FR" sz="2000" b="1" dirty="0"/>
              <a:t>LIE AUX CIRCULATIONS ET AUX DEPLACEMENTS ROUTIERS </a:t>
            </a:r>
          </a:p>
          <a:p>
            <a:r>
              <a:rPr lang="fr-FR" sz="2000" b="1" dirty="0"/>
              <a:t>INFECTIEUX OU PARASITAIRE </a:t>
            </a:r>
          </a:p>
          <a:p>
            <a:r>
              <a:rPr lang="fr-FR" sz="2000" b="1" dirty="0"/>
              <a:t>LIE A L’INTENSITE ET A LA COMPLEXITE DU TRAVAIL </a:t>
            </a:r>
          </a:p>
          <a:p>
            <a:r>
              <a:rPr lang="fr-FR" sz="2000" b="1" dirty="0"/>
              <a:t>LIE AUX HORAIRES DE TRAVAIL DIFFICILES </a:t>
            </a:r>
          </a:p>
          <a:p>
            <a:r>
              <a:rPr lang="fr-FR" sz="2000" b="1" dirty="0"/>
              <a:t>LIE AUX EXIGENCES EMOTIONNELLES </a:t>
            </a:r>
          </a:p>
          <a:p>
            <a:r>
              <a:rPr lang="fr-FR" sz="2000" b="1" dirty="0"/>
              <a:t>LIE A UNE FAIBLE AUTONOMIE DU TRAVAIL </a:t>
            </a:r>
          </a:p>
          <a:p>
            <a:r>
              <a:rPr lang="fr-FR" sz="2000" b="1" dirty="0"/>
              <a:t>LIE AUX RAPPORTS SOCIAUX DEGRADES </a:t>
            </a:r>
          </a:p>
          <a:p>
            <a:r>
              <a:rPr lang="fr-FR" sz="2000" b="1" dirty="0"/>
              <a:t>LIE AUX CONFLITS DE VALEUR </a:t>
            </a:r>
          </a:p>
          <a:p>
            <a:r>
              <a:rPr lang="fr-FR" sz="2000" b="1" dirty="0"/>
              <a:t>LIE A L’INSECURITE DE L’EMPLOI ET DU TRAVAIL </a:t>
            </a:r>
          </a:p>
          <a:p>
            <a:r>
              <a:rPr lang="fr-FR" sz="2000" b="1" dirty="0"/>
              <a:t>LIE AU TRAVAIL SUR ECRAN </a:t>
            </a:r>
          </a:p>
          <a:p>
            <a:r>
              <a:rPr lang="fr-FR" sz="2000" b="1" dirty="0"/>
              <a:t>LIE AUX CIRCULATIONS ET AUX DEPLACEMENTS SUR SITE </a:t>
            </a:r>
          </a:p>
          <a:p>
            <a:r>
              <a:rPr lang="fr-FR" sz="2000" b="1" dirty="0"/>
              <a:t>LIE AUX ADDICTIONS </a:t>
            </a:r>
          </a:p>
          <a:p>
            <a:endParaRPr lang="fr-FR" dirty="0"/>
          </a:p>
        </p:txBody>
      </p:sp>
    </p:spTree>
    <p:extLst>
      <p:ext uri="{BB962C8B-B14F-4D97-AF65-F5344CB8AC3E}">
        <p14:creationId xmlns:p14="http://schemas.microsoft.com/office/powerpoint/2010/main" val="4259206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18BE693-EDF8-4FB9-821E-180E6A130916}"/>
              </a:ext>
            </a:extLst>
          </p:cNvPr>
          <p:cNvSpPr>
            <a:spLocks noGrp="1"/>
          </p:cNvSpPr>
          <p:nvPr>
            <p:ph type="title"/>
          </p:nvPr>
        </p:nvSpPr>
        <p:spPr>
          <a:xfrm>
            <a:off x="1136428" y="627564"/>
            <a:ext cx="7474172" cy="1325563"/>
          </a:xfrm>
        </p:spPr>
        <p:txBody>
          <a:bodyPr>
            <a:normAutofit/>
          </a:bodyPr>
          <a:lstStyle/>
          <a:p>
            <a:r>
              <a:rPr lang="fr-FR" b="1" dirty="0"/>
              <a:t>INTRODUCTION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DC80E2B7-8A1A-4B94-A57D-E7784EF0BECF}"/>
              </a:ext>
            </a:extLst>
          </p:cNvPr>
          <p:cNvSpPr>
            <a:spLocks noGrp="1"/>
          </p:cNvSpPr>
          <p:nvPr>
            <p:ph idx="1"/>
          </p:nvPr>
        </p:nvSpPr>
        <p:spPr>
          <a:xfrm>
            <a:off x="1136429" y="1724025"/>
            <a:ext cx="7474171" cy="4004761"/>
          </a:xfrm>
        </p:spPr>
        <p:txBody>
          <a:bodyPr anchor="ctr">
            <a:noAutofit/>
          </a:bodyPr>
          <a:lstStyle/>
          <a:p>
            <a:pPr algn="just"/>
            <a:r>
              <a:rPr lang="fr-FR" sz="2800" dirty="0"/>
              <a:t>Le Document Unique (D.U.) est un outil qui permet de recenser et d’agir sur l’ensemble des risques professionnels. Il met l’accent sur les risques susceptibles d’être rencontrés par les salariés dans leur milieu de travail au sein même de leur activité. C’est le point d’entrée de la sécurité dans l’entreprise. </a:t>
            </a:r>
          </a:p>
        </p:txBody>
      </p:sp>
      <p:pic>
        <p:nvPicPr>
          <p:cNvPr id="5" name="Image 4">
            <a:extLst>
              <a:ext uri="{FF2B5EF4-FFF2-40B4-BE49-F238E27FC236}">
                <a16:creationId xmlns:a16="http://schemas.microsoft.com/office/drawing/2014/main" xmlns="" id="{5E070C2A-7FA7-460E-BBC1-9264B63E58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712" y="2657476"/>
            <a:ext cx="1142998" cy="1142998"/>
          </a:xfrm>
          <a:prstGeom prst="rect">
            <a:avLst/>
          </a:prstGeom>
        </p:spPr>
      </p:pic>
    </p:spTree>
    <p:extLst>
      <p:ext uri="{BB962C8B-B14F-4D97-AF65-F5344CB8AC3E}">
        <p14:creationId xmlns:p14="http://schemas.microsoft.com/office/powerpoint/2010/main" val="1064871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C2D642F-D5D5-42E0-84AD-1FF00AF3FF5F}"/>
              </a:ext>
            </a:extLst>
          </p:cNvPr>
          <p:cNvSpPr>
            <a:spLocks noGrp="1"/>
          </p:cNvSpPr>
          <p:nvPr>
            <p:ph type="title"/>
          </p:nvPr>
        </p:nvSpPr>
        <p:spPr>
          <a:xfrm>
            <a:off x="677334" y="171450"/>
            <a:ext cx="8596668" cy="876300"/>
          </a:xfrm>
        </p:spPr>
        <p:txBody>
          <a:bodyPr/>
          <a:lstStyle/>
          <a:p>
            <a:r>
              <a:rPr lang="fr-FR" dirty="0"/>
              <a:t>Décrire</a:t>
            </a:r>
          </a:p>
        </p:txBody>
      </p:sp>
      <p:sp>
        <p:nvSpPr>
          <p:cNvPr id="3" name="Espace réservé du contenu 2">
            <a:extLst>
              <a:ext uri="{FF2B5EF4-FFF2-40B4-BE49-F238E27FC236}">
                <a16:creationId xmlns:a16="http://schemas.microsoft.com/office/drawing/2014/main" xmlns="" id="{ED2837CC-138E-4B2F-8C81-FD4DCA637628}"/>
              </a:ext>
            </a:extLst>
          </p:cNvPr>
          <p:cNvSpPr>
            <a:spLocks noGrp="1"/>
          </p:cNvSpPr>
          <p:nvPr>
            <p:ph idx="1"/>
          </p:nvPr>
        </p:nvSpPr>
        <p:spPr>
          <a:xfrm>
            <a:off x="677334" y="1295400"/>
            <a:ext cx="8596668" cy="5562599"/>
          </a:xfrm>
        </p:spPr>
        <p:txBody>
          <a:bodyPr>
            <a:normAutofit fontScale="70000" lnSpcReduction="20000"/>
          </a:bodyPr>
          <a:lstStyle/>
          <a:p>
            <a:r>
              <a:rPr lang="fr-FR" sz="3100" dirty="0"/>
              <a:t>DANGER</a:t>
            </a:r>
          </a:p>
          <a:p>
            <a:pPr marL="0" indent="0">
              <a:buNone/>
            </a:pPr>
            <a:r>
              <a:rPr lang="fr-FR" sz="3100" dirty="0"/>
              <a:t>	Quel est l'élément qui peut provoquer une blessure ou 	dégrader la santé ? </a:t>
            </a:r>
          </a:p>
          <a:p>
            <a:pPr marL="0" indent="0">
              <a:buNone/>
            </a:pPr>
            <a:endParaRPr lang="fr-FR" sz="3100" dirty="0"/>
          </a:p>
          <a:p>
            <a:r>
              <a:rPr lang="fr-FR" sz="3100" dirty="0"/>
              <a:t>CONDITIONS D’EXPOSITION</a:t>
            </a:r>
          </a:p>
          <a:p>
            <a:pPr marL="0" indent="0">
              <a:buNone/>
            </a:pPr>
            <a:r>
              <a:rPr lang="fr-FR" sz="3100" dirty="0"/>
              <a:t>	Quels sont les postes de travail concernés? </a:t>
            </a:r>
          </a:p>
          <a:p>
            <a:pPr marL="0" indent="0">
              <a:buNone/>
            </a:pPr>
            <a:r>
              <a:rPr lang="fr-FR" sz="3100" dirty="0"/>
              <a:t>	Quelle activité expose le salarié à ce danger? </a:t>
            </a:r>
          </a:p>
          <a:p>
            <a:pPr marL="0" indent="0">
              <a:buNone/>
            </a:pPr>
            <a:r>
              <a:rPr lang="fr-FR" sz="3100" dirty="0"/>
              <a:t>	Pendant combien de temps est-il exposé? </a:t>
            </a:r>
          </a:p>
          <a:p>
            <a:pPr marL="0" indent="0">
              <a:buNone/>
            </a:pPr>
            <a:r>
              <a:rPr lang="fr-FR" sz="3100" dirty="0"/>
              <a:t>	Combien de salariés sont exposés?</a:t>
            </a:r>
          </a:p>
          <a:p>
            <a:pPr marL="0" indent="0">
              <a:buNone/>
            </a:pPr>
            <a:endParaRPr lang="fr-FR" sz="3100" dirty="0"/>
          </a:p>
          <a:p>
            <a:r>
              <a:rPr lang="fr-FR" sz="3100" dirty="0"/>
              <a:t>DOMMAGES POSSIBLES 	</a:t>
            </a:r>
          </a:p>
          <a:p>
            <a:pPr marL="0" indent="0">
              <a:buNone/>
            </a:pPr>
            <a:r>
              <a:rPr lang="fr-FR" sz="3100" dirty="0"/>
              <a:t>	Quelle blessure physique ou psychologique peut être 	engendrée par l'accident ou la maladie professionnelle ? </a:t>
            </a:r>
            <a:r>
              <a:rPr lang="fr-FR" sz="2900" dirty="0"/>
              <a:t>	</a:t>
            </a:r>
          </a:p>
          <a:p>
            <a:pPr marL="0" indent="0">
              <a:buNone/>
            </a:pPr>
            <a:endParaRPr lang="fr-FR" dirty="0"/>
          </a:p>
          <a:p>
            <a:pPr marL="0" indent="0">
              <a:buNone/>
            </a:pPr>
            <a:r>
              <a:rPr lang="fr-FR" dirty="0"/>
              <a:t>	</a:t>
            </a:r>
          </a:p>
          <a:p>
            <a:endParaRPr lang="fr-FR" dirty="0"/>
          </a:p>
        </p:txBody>
      </p:sp>
    </p:spTree>
    <p:extLst>
      <p:ext uri="{BB962C8B-B14F-4D97-AF65-F5344CB8AC3E}">
        <p14:creationId xmlns:p14="http://schemas.microsoft.com/office/powerpoint/2010/main" val="4049719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D99CE36-421A-4242-9054-725ABDEBAAD1}"/>
              </a:ext>
            </a:extLst>
          </p:cNvPr>
          <p:cNvSpPr>
            <a:spLocks noGrp="1"/>
          </p:cNvSpPr>
          <p:nvPr>
            <p:ph type="title"/>
          </p:nvPr>
        </p:nvSpPr>
        <p:spPr>
          <a:xfrm>
            <a:off x="677334" y="111761"/>
            <a:ext cx="8596668" cy="538480"/>
          </a:xfrm>
        </p:spPr>
        <p:txBody>
          <a:bodyPr>
            <a:normAutofit/>
          </a:bodyPr>
          <a:lstStyle/>
          <a:p>
            <a:r>
              <a:rPr lang="fr-FR" sz="2800" dirty="0"/>
              <a:t>Gravité des risques</a:t>
            </a:r>
          </a:p>
        </p:txBody>
      </p:sp>
      <p:sp>
        <p:nvSpPr>
          <p:cNvPr id="3" name="Espace réservé du contenu 2">
            <a:extLst>
              <a:ext uri="{FF2B5EF4-FFF2-40B4-BE49-F238E27FC236}">
                <a16:creationId xmlns:a16="http://schemas.microsoft.com/office/drawing/2014/main" xmlns="" id="{4B51C391-FCCA-403A-8ED1-17CEDC6FDC0C}"/>
              </a:ext>
            </a:extLst>
          </p:cNvPr>
          <p:cNvSpPr>
            <a:spLocks noGrp="1"/>
          </p:cNvSpPr>
          <p:nvPr>
            <p:ph idx="1"/>
          </p:nvPr>
        </p:nvSpPr>
        <p:spPr>
          <a:xfrm>
            <a:off x="386080" y="650242"/>
            <a:ext cx="9509760" cy="6095997"/>
          </a:xfrm>
        </p:spPr>
        <p:txBody>
          <a:bodyPr>
            <a:normAutofit fontScale="92500" lnSpcReduction="10000"/>
          </a:bodyPr>
          <a:lstStyle/>
          <a:p>
            <a:r>
              <a:rPr lang="fr-FR" sz="2000" b="1" dirty="0"/>
              <a:t>Très grave </a:t>
            </a:r>
          </a:p>
          <a:p>
            <a:pPr marL="0" indent="0">
              <a:buNone/>
            </a:pPr>
            <a:r>
              <a:rPr lang="fr-FR" sz="2000" dirty="0"/>
              <a:t>	Arrêt &gt; 30 jours </a:t>
            </a:r>
          </a:p>
          <a:p>
            <a:pPr marL="0" indent="0">
              <a:buNone/>
            </a:pPr>
            <a:r>
              <a:rPr lang="fr-FR" sz="2000" i="1" dirty="0"/>
              <a:t>	Ex : Maladie professionnelle avec lésions irréversibles; électrocution, brûlure au 	3ème degré, insomnie, suicide, décès </a:t>
            </a:r>
            <a:r>
              <a:rPr lang="fr-FR" sz="2000" dirty="0"/>
              <a:t>	</a:t>
            </a:r>
          </a:p>
          <a:p>
            <a:r>
              <a:rPr lang="fr-FR" sz="2000" b="1" dirty="0"/>
              <a:t>Grave </a:t>
            </a:r>
            <a:r>
              <a:rPr lang="fr-FR" sz="2000" dirty="0"/>
              <a:t>	</a:t>
            </a:r>
          </a:p>
          <a:p>
            <a:pPr marL="0" indent="0">
              <a:buNone/>
            </a:pPr>
            <a:r>
              <a:rPr lang="fr-FR" sz="2000" dirty="0"/>
              <a:t>	Arrêt entre 8 et 30 jours </a:t>
            </a:r>
          </a:p>
          <a:p>
            <a:pPr marL="0" indent="0">
              <a:buNone/>
            </a:pPr>
            <a:r>
              <a:rPr lang="fr-FR" sz="2000" i="1" dirty="0"/>
              <a:t>	Ex : Entorse </a:t>
            </a:r>
            <a:r>
              <a:rPr lang="fr-FR" sz="2000" i="1" dirty="0" err="1"/>
              <a:t>immobilisante</a:t>
            </a:r>
            <a:r>
              <a:rPr lang="fr-FR" sz="2000" i="1" dirty="0"/>
              <a:t>, fracture </a:t>
            </a:r>
            <a:r>
              <a:rPr lang="fr-FR" sz="2000" i="1" dirty="0" err="1"/>
              <a:t>immobilisante</a:t>
            </a:r>
            <a:r>
              <a:rPr lang="fr-FR" sz="2000" i="1" dirty="0"/>
              <a:t>, maladie professionnelle 		(soins 	possibles), électrisation, brûlure au 2ème degré, dépression, 	spasmophilie, tétanie </a:t>
            </a:r>
            <a:r>
              <a:rPr lang="fr-FR" sz="2000" dirty="0"/>
              <a:t>	</a:t>
            </a:r>
          </a:p>
          <a:p>
            <a:r>
              <a:rPr lang="fr-FR" sz="2000" b="1" dirty="0"/>
              <a:t>Moyenne </a:t>
            </a:r>
            <a:r>
              <a:rPr lang="fr-FR" sz="2000" dirty="0"/>
              <a:t>	</a:t>
            </a:r>
          </a:p>
          <a:p>
            <a:pPr marL="0" indent="0">
              <a:buNone/>
            </a:pPr>
            <a:r>
              <a:rPr lang="fr-FR" sz="2000" dirty="0"/>
              <a:t>	Arrêt &lt; 8 jours </a:t>
            </a:r>
          </a:p>
          <a:p>
            <a:pPr marL="0" indent="0">
              <a:buNone/>
            </a:pPr>
            <a:r>
              <a:rPr lang="fr-FR" sz="2000" i="1" dirty="0"/>
              <a:t>	Ex : Entorse, fracture, douleur musculaire, brûlure au 1er degré, troubles du 	sommeil, angoisse, phobie </a:t>
            </a:r>
            <a:r>
              <a:rPr lang="fr-FR" sz="2000" dirty="0"/>
              <a:t>	</a:t>
            </a:r>
          </a:p>
          <a:p>
            <a:r>
              <a:rPr lang="fr-FR" sz="2000" b="1" dirty="0"/>
              <a:t>Faible</a:t>
            </a:r>
          </a:p>
          <a:p>
            <a:pPr marL="0" indent="0">
              <a:buNone/>
            </a:pPr>
            <a:r>
              <a:rPr lang="fr-FR" sz="2000" dirty="0"/>
              <a:t>	Pas d'arrêt de travail </a:t>
            </a:r>
          </a:p>
          <a:p>
            <a:pPr marL="0" indent="0">
              <a:buNone/>
            </a:pPr>
            <a:r>
              <a:rPr lang="fr-FR" sz="2000" i="1" dirty="0"/>
              <a:t>	Ex : Coupure, bleu/bosse, fatigue, irritation cutanée, gêne respiratoire, 	crainte, doute, incertitude, anxiété, nervosité </a:t>
            </a:r>
            <a:r>
              <a:rPr lang="fr-FR" sz="2000" dirty="0"/>
              <a:t>	</a:t>
            </a:r>
          </a:p>
          <a:p>
            <a:endParaRPr lang="fr-FR" b="1" dirty="0"/>
          </a:p>
        </p:txBody>
      </p:sp>
    </p:spTree>
    <p:extLst>
      <p:ext uri="{BB962C8B-B14F-4D97-AF65-F5344CB8AC3E}">
        <p14:creationId xmlns:p14="http://schemas.microsoft.com/office/powerpoint/2010/main" val="1965878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911BB2F-90A0-4206-8E7D-93B79521E884}"/>
              </a:ext>
            </a:extLst>
          </p:cNvPr>
          <p:cNvSpPr>
            <a:spLocks noGrp="1"/>
          </p:cNvSpPr>
          <p:nvPr>
            <p:ph type="title"/>
          </p:nvPr>
        </p:nvSpPr>
        <p:spPr/>
        <p:txBody>
          <a:bodyPr/>
          <a:lstStyle/>
          <a:p>
            <a:r>
              <a:rPr lang="fr-FR" dirty="0"/>
              <a:t>Fréquence des risques</a:t>
            </a:r>
          </a:p>
        </p:txBody>
      </p:sp>
      <p:sp>
        <p:nvSpPr>
          <p:cNvPr id="3" name="Espace réservé du contenu 2">
            <a:extLst>
              <a:ext uri="{FF2B5EF4-FFF2-40B4-BE49-F238E27FC236}">
                <a16:creationId xmlns:a16="http://schemas.microsoft.com/office/drawing/2014/main" xmlns="" id="{175454FE-3ECE-43D1-B137-2B187877A2C9}"/>
              </a:ext>
            </a:extLst>
          </p:cNvPr>
          <p:cNvSpPr>
            <a:spLocks noGrp="1"/>
          </p:cNvSpPr>
          <p:nvPr>
            <p:ph idx="1"/>
          </p:nvPr>
        </p:nvSpPr>
        <p:spPr>
          <a:xfrm>
            <a:off x="677334" y="1148080"/>
            <a:ext cx="8596668" cy="5425439"/>
          </a:xfrm>
        </p:spPr>
        <p:txBody>
          <a:bodyPr>
            <a:normAutofit/>
          </a:bodyPr>
          <a:lstStyle/>
          <a:p>
            <a:endParaRPr lang="fr-FR" sz="2000" b="1" dirty="0"/>
          </a:p>
          <a:p>
            <a:r>
              <a:rPr lang="fr-FR" sz="2400" b="1" dirty="0"/>
              <a:t>Très fréquente</a:t>
            </a:r>
          </a:p>
          <a:p>
            <a:pPr marL="0" indent="0">
              <a:buNone/>
            </a:pPr>
            <a:r>
              <a:rPr lang="fr-FR" sz="2400" b="1" dirty="0"/>
              <a:t>	 </a:t>
            </a:r>
            <a:r>
              <a:rPr lang="fr-FR" sz="2400" dirty="0"/>
              <a:t>arrive plusieurs fois dans la journée 	</a:t>
            </a:r>
            <a:endParaRPr lang="fr-FR" sz="2400" b="1" dirty="0"/>
          </a:p>
          <a:p>
            <a:r>
              <a:rPr lang="fr-FR" sz="2400" b="1" dirty="0"/>
              <a:t>Fréquente </a:t>
            </a:r>
            <a:r>
              <a:rPr lang="fr-FR" sz="2400" dirty="0"/>
              <a:t>	</a:t>
            </a:r>
          </a:p>
          <a:p>
            <a:pPr marL="0" indent="0">
              <a:buNone/>
            </a:pPr>
            <a:r>
              <a:rPr lang="fr-FR" sz="2400" dirty="0"/>
              <a:t>	arrive plusieurs fois par semaine ou 1 fois tous les jours 	</a:t>
            </a:r>
          </a:p>
          <a:p>
            <a:r>
              <a:rPr lang="fr-FR" sz="2400" b="1" dirty="0"/>
              <a:t>Occasionnelle </a:t>
            </a:r>
            <a:r>
              <a:rPr lang="fr-FR" sz="2400" dirty="0"/>
              <a:t>	</a:t>
            </a:r>
          </a:p>
          <a:p>
            <a:pPr marL="0" indent="0">
              <a:buNone/>
            </a:pPr>
            <a:r>
              <a:rPr lang="fr-FR" sz="2400" dirty="0"/>
              <a:t>	arrive plusieurs fois par mois 	</a:t>
            </a:r>
          </a:p>
          <a:p>
            <a:r>
              <a:rPr lang="fr-FR" sz="2400" b="1" dirty="0"/>
              <a:t>Rare </a:t>
            </a:r>
            <a:r>
              <a:rPr lang="fr-FR" sz="2400" dirty="0"/>
              <a:t>	</a:t>
            </a:r>
          </a:p>
          <a:p>
            <a:pPr marL="0" indent="0">
              <a:buNone/>
            </a:pPr>
            <a:r>
              <a:rPr lang="fr-FR" sz="2400" dirty="0"/>
              <a:t>	arrive quelques fois dans l'année </a:t>
            </a:r>
            <a:r>
              <a:rPr lang="fr-FR" sz="2000" dirty="0"/>
              <a:t>	</a:t>
            </a:r>
          </a:p>
          <a:p>
            <a:endParaRPr lang="fr-FR" dirty="0"/>
          </a:p>
        </p:txBody>
      </p:sp>
      <p:pic>
        <p:nvPicPr>
          <p:cNvPr id="5" name="Image 4">
            <a:extLst>
              <a:ext uri="{FF2B5EF4-FFF2-40B4-BE49-F238E27FC236}">
                <a16:creationId xmlns:a16="http://schemas.microsoft.com/office/drawing/2014/main" xmlns="" id="{614D6458-E374-4A00-BF06-6D0889F25C1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1880" y="3779520"/>
            <a:ext cx="1930400" cy="1930400"/>
          </a:xfrm>
          <a:prstGeom prst="rect">
            <a:avLst/>
          </a:prstGeom>
        </p:spPr>
      </p:pic>
    </p:spTree>
    <p:extLst>
      <p:ext uri="{BB962C8B-B14F-4D97-AF65-F5344CB8AC3E}">
        <p14:creationId xmlns:p14="http://schemas.microsoft.com/office/powerpoint/2010/main" val="1921798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9BEA290-4E67-4658-B293-10A5B891277C}"/>
              </a:ext>
            </a:extLst>
          </p:cNvPr>
          <p:cNvSpPr>
            <a:spLocks noGrp="1"/>
          </p:cNvSpPr>
          <p:nvPr>
            <p:ph type="title"/>
          </p:nvPr>
        </p:nvSpPr>
        <p:spPr>
          <a:xfrm>
            <a:off x="677334" y="295275"/>
            <a:ext cx="8596668" cy="428625"/>
          </a:xfrm>
        </p:spPr>
        <p:txBody>
          <a:bodyPr>
            <a:normAutofit fontScale="90000"/>
          </a:bodyPr>
          <a:lstStyle/>
          <a:p>
            <a:r>
              <a:rPr lang="fr-FR" dirty="0"/>
              <a:t>Cotation des risques</a:t>
            </a:r>
          </a:p>
        </p:txBody>
      </p:sp>
      <p:sp>
        <p:nvSpPr>
          <p:cNvPr id="3" name="Espace réservé du contenu 2">
            <a:extLst>
              <a:ext uri="{FF2B5EF4-FFF2-40B4-BE49-F238E27FC236}">
                <a16:creationId xmlns:a16="http://schemas.microsoft.com/office/drawing/2014/main" xmlns="" id="{0DC01B7D-E760-41DA-8630-CAA8960435C7}"/>
              </a:ext>
            </a:extLst>
          </p:cNvPr>
          <p:cNvSpPr>
            <a:spLocks noGrp="1"/>
          </p:cNvSpPr>
          <p:nvPr>
            <p:ph idx="1"/>
          </p:nvPr>
        </p:nvSpPr>
        <p:spPr>
          <a:xfrm>
            <a:off x="677334" y="819150"/>
            <a:ext cx="8596668" cy="5867399"/>
          </a:xfrm>
        </p:spPr>
        <p:txBody>
          <a:bodyPr>
            <a:normAutofit/>
          </a:bodyPr>
          <a:lstStyle/>
          <a:p>
            <a:r>
              <a:rPr lang="fr-FR" sz="2000" dirty="0"/>
              <a:t>Selon les niveaux de gravité et les fréquences d’exposition, un classement des risques sur une échelle de A (risque intolérable) à D (risque tolérable) doit être réalisé.  </a:t>
            </a:r>
            <a:r>
              <a:rPr lang="fr-FR" sz="2000" b="1" dirty="0">
                <a:solidFill>
                  <a:srgbClr val="FF0000"/>
                </a:solidFill>
              </a:rPr>
              <a:t>Risque = Gravité*Fréquence</a:t>
            </a:r>
          </a:p>
          <a:p>
            <a:r>
              <a:rPr lang="fr-FR" sz="2000" b="1" dirty="0"/>
              <a:t>Risque intolérable (A)</a:t>
            </a:r>
          </a:p>
          <a:p>
            <a:pPr marL="0" indent="0">
              <a:buNone/>
            </a:pPr>
            <a:r>
              <a:rPr lang="fr-FR" sz="2000" dirty="0"/>
              <a:t>	Le risque doit être réduit ou supprimé</a:t>
            </a:r>
          </a:p>
          <a:p>
            <a:pPr marL="0" indent="0">
              <a:buNone/>
            </a:pPr>
            <a:r>
              <a:rPr lang="fr-FR" sz="2000" dirty="0"/>
              <a:t>	ACTION URGENTE</a:t>
            </a:r>
          </a:p>
          <a:p>
            <a:r>
              <a:rPr lang="fr-FR" sz="2000" b="1" dirty="0"/>
              <a:t>Risque substantiel (B)</a:t>
            </a:r>
          </a:p>
          <a:p>
            <a:pPr marL="0" indent="0">
              <a:buNone/>
            </a:pPr>
            <a:r>
              <a:rPr lang="fr-FR" sz="2000" dirty="0"/>
              <a:t>	Le risque doit être réduit ou supprimé</a:t>
            </a:r>
          </a:p>
          <a:p>
            <a:pPr marL="0" indent="0">
              <a:buNone/>
            </a:pPr>
            <a:r>
              <a:rPr lang="fr-FR" sz="2000" dirty="0"/>
              <a:t>	ACTION A PROGRAMMER</a:t>
            </a:r>
          </a:p>
          <a:p>
            <a:r>
              <a:rPr lang="fr-FR" sz="2000" b="1" dirty="0"/>
              <a:t>Risque modéré (C)</a:t>
            </a:r>
          </a:p>
          <a:p>
            <a:pPr marL="0" indent="0">
              <a:buNone/>
            </a:pPr>
            <a:r>
              <a:rPr lang="fr-FR" sz="2000" dirty="0"/>
              <a:t>	Le risque doit être réduit ou supprimé</a:t>
            </a:r>
          </a:p>
          <a:p>
            <a:pPr marL="0" indent="0">
              <a:buNone/>
            </a:pPr>
            <a:r>
              <a:rPr lang="fr-FR" sz="2000" dirty="0"/>
              <a:t>	PAS D’URGENCE DANS LES TRAVAUX</a:t>
            </a:r>
          </a:p>
          <a:p>
            <a:r>
              <a:rPr lang="fr-FR" sz="2000" b="1" dirty="0"/>
              <a:t>Risque tolérable (D)</a:t>
            </a:r>
          </a:p>
          <a:p>
            <a:pPr marL="0" indent="0">
              <a:buNone/>
            </a:pPr>
            <a:r>
              <a:rPr lang="fr-FR" sz="2000" dirty="0"/>
              <a:t>	Le risque doit être réduit au niveau le plus bas</a:t>
            </a:r>
          </a:p>
          <a:p>
            <a:endParaRPr lang="fr-FR" dirty="0"/>
          </a:p>
        </p:txBody>
      </p:sp>
    </p:spTree>
    <p:extLst>
      <p:ext uri="{BB962C8B-B14F-4D97-AF65-F5344CB8AC3E}">
        <p14:creationId xmlns:p14="http://schemas.microsoft.com/office/powerpoint/2010/main" val="1049985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2B67DB-75DA-4E5A-B2CD-E5EB5135534C}"/>
              </a:ext>
            </a:extLst>
          </p:cNvPr>
          <p:cNvSpPr>
            <a:spLocks noGrp="1"/>
          </p:cNvSpPr>
          <p:nvPr>
            <p:ph type="title"/>
          </p:nvPr>
        </p:nvSpPr>
        <p:spPr>
          <a:xfrm>
            <a:off x="677334" y="609600"/>
            <a:ext cx="8596668" cy="885825"/>
          </a:xfrm>
        </p:spPr>
        <p:txBody>
          <a:bodyPr>
            <a:normAutofit fontScale="90000"/>
          </a:bodyPr>
          <a:lstStyle/>
          <a:p>
            <a:r>
              <a:rPr lang="fr-FR" dirty="0"/>
              <a:t>MOYENS DE PREVENTION	</a:t>
            </a:r>
            <a:br>
              <a:rPr lang="fr-FR" dirty="0"/>
            </a:br>
            <a:endParaRPr lang="fr-FR" dirty="0"/>
          </a:p>
        </p:txBody>
      </p:sp>
      <p:sp>
        <p:nvSpPr>
          <p:cNvPr id="3" name="Espace réservé du contenu 2">
            <a:extLst>
              <a:ext uri="{FF2B5EF4-FFF2-40B4-BE49-F238E27FC236}">
                <a16:creationId xmlns:a16="http://schemas.microsoft.com/office/drawing/2014/main" xmlns="" id="{6217FE44-F074-435E-907F-6FE0C483B1F1}"/>
              </a:ext>
            </a:extLst>
          </p:cNvPr>
          <p:cNvSpPr>
            <a:spLocks noGrp="1"/>
          </p:cNvSpPr>
          <p:nvPr>
            <p:ph idx="1"/>
          </p:nvPr>
        </p:nvSpPr>
        <p:spPr>
          <a:xfrm>
            <a:off x="677334" y="1371600"/>
            <a:ext cx="8596668" cy="5334000"/>
          </a:xfrm>
        </p:spPr>
        <p:txBody>
          <a:bodyPr>
            <a:normAutofit/>
          </a:bodyPr>
          <a:lstStyle/>
          <a:p>
            <a:pPr marL="0" indent="0">
              <a:buNone/>
            </a:pPr>
            <a:r>
              <a:rPr lang="fr-FR" sz="2000" dirty="0"/>
              <a:t>Qu’est-ce qui est mis </a:t>
            </a:r>
            <a:r>
              <a:rPr lang="fr-FR" sz="2000" b="1" dirty="0"/>
              <a:t>en place </a:t>
            </a:r>
            <a:r>
              <a:rPr lang="fr-FR" sz="2000" dirty="0"/>
              <a:t>pour que l’accident n’arrive pas ? 	</a:t>
            </a:r>
          </a:p>
          <a:p>
            <a:pPr marL="0" indent="0">
              <a:buNone/>
            </a:pPr>
            <a:r>
              <a:rPr lang="fr-FR" sz="2000" dirty="0"/>
              <a:t>Qu’est-ce que vous proposez de </a:t>
            </a:r>
            <a:r>
              <a:rPr lang="fr-FR" sz="2000" b="1" dirty="0"/>
              <a:t>mettre en place </a:t>
            </a:r>
            <a:r>
              <a:rPr lang="fr-FR" sz="2000" dirty="0"/>
              <a:t>pour supprimer ou réduire le risque résiduel ? 	</a:t>
            </a:r>
            <a:endParaRPr lang="fr-FR" sz="2000" b="1" dirty="0"/>
          </a:p>
          <a:p>
            <a:r>
              <a:rPr lang="fr-FR" sz="2000" b="1" dirty="0"/>
              <a:t>Organisationnel : </a:t>
            </a:r>
            <a:r>
              <a:rPr lang="fr-FR" sz="2000" dirty="0"/>
              <a:t>ressource utilisée pour l'organisation de la prévention </a:t>
            </a:r>
          </a:p>
          <a:p>
            <a:pPr marL="0" indent="0">
              <a:buNone/>
            </a:pPr>
            <a:r>
              <a:rPr lang="fr-FR" sz="2000" i="1" dirty="0"/>
              <a:t>	Ex : Procédure, mode de travail, signalisation, balisage, alternance 	des tâches, pause courte mais régulière, plan de formation, 	polyvalence </a:t>
            </a:r>
            <a:endParaRPr lang="fr-FR" sz="2000" dirty="0"/>
          </a:p>
          <a:p>
            <a:r>
              <a:rPr lang="fr-FR" sz="2000" b="1" dirty="0"/>
              <a:t>Technique : </a:t>
            </a:r>
            <a:r>
              <a:rPr lang="fr-FR" sz="2000" dirty="0"/>
              <a:t>	moyen matériel </a:t>
            </a:r>
          </a:p>
          <a:p>
            <a:pPr marL="0" indent="0">
              <a:buNone/>
            </a:pPr>
            <a:r>
              <a:rPr lang="fr-FR" sz="2000" i="1" dirty="0"/>
              <a:t>	Ex : Aménagement de poste, achat de nouvelle machine, organe de 	sécurité </a:t>
            </a:r>
            <a:endParaRPr lang="fr-FR" sz="2000" dirty="0"/>
          </a:p>
          <a:p>
            <a:r>
              <a:rPr lang="fr-FR" sz="2000" b="1" dirty="0"/>
              <a:t>Humain : </a:t>
            </a:r>
            <a:r>
              <a:rPr lang="fr-FR" sz="2000" dirty="0"/>
              <a:t>équipement de protection pour le salarié lui-même, information, formation </a:t>
            </a:r>
          </a:p>
          <a:p>
            <a:pPr marL="0" indent="0">
              <a:buNone/>
            </a:pPr>
            <a:r>
              <a:rPr lang="fr-FR" sz="2000" i="1" dirty="0"/>
              <a:t>	Ex : EPI, formation, information, consigne, suivi médical </a:t>
            </a:r>
            <a:r>
              <a:rPr lang="fr-FR" sz="2000" dirty="0"/>
              <a:t>	</a:t>
            </a:r>
          </a:p>
          <a:p>
            <a:endParaRPr lang="fr-FR" dirty="0"/>
          </a:p>
        </p:txBody>
      </p:sp>
    </p:spTree>
    <p:extLst>
      <p:ext uri="{BB962C8B-B14F-4D97-AF65-F5344CB8AC3E}">
        <p14:creationId xmlns:p14="http://schemas.microsoft.com/office/powerpoint/2010/main" val="1436724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963832B-6957-4F2F-AECA-C289AC05C579}"/>
              </a:ext>
            </a:extLst>
          </p:cNvPr>
          <p:cNvSpPr>
            <a:spLocks noGrp="1"/>
          </p:cNvSpPr>
          <p:nvPr>
            <p:ph type="title"/>
          </p:nvPr>
        </p:nvSpPr>
        <p:spPr/>
        <p:txBody>
          <a:bodyPr/>
          <a:lstStyle/>
          <a:p>
            <a:r>
              <a:rPr lang="fr-FR" dirty="0"/>
              <a:t>Rédiger le DUP</a:t>
            </a:r>
          </a:p>
        </p:txBody>
      </p:sp>
      <p:sp>
        <p:nvSpPr>
          <p:cNvPr id="3" name="Espace réservé du contenu 2">
            <a:extLst>
              <a:ext uri="{FF2B5EF4-FFF2-40B4-BE49-F238E27FC236}">
                <a16:creationId xmlns:a16="http://schemas.microsoft.com/office/drawing/2014/main" xmlns="" id="{DB6C6819-4352-4477-9509-17641BB477F2}"/>
              </a:ext>
            </a:extLst>
          </p:cNvPr>
          <p:cNvSpPr>
            <a:spLocks noGrp="1"/>
          </p:cNvSpPr>
          <p:nvPr>
            <p:ph idx="1"/>
          </p:nvPr>
        </p:nvSpPr>
        <p:spPr/>
        <p:txBody>
          <a:bodyPr>
            <a:normAutofit/>
          </a:bodyPr>
          <a:lstStyle/>
          <a:p>
            <a:r>
              <a:rPr lang="fr-FR" sz="2400" dirty="0"/>
              <a:t>Le support n’est pas défini, il peut être papier et/ou informatique.</a:t>
            </a:r>
          </a:p>
          <a:p>
            <a:r>
              <a:rPr lang="fr-FR" sz="2400" dirty="0"/>
              <a:t>Les différentes versions doivent être sauvegardées.</a:t>
            </a:r>
          </a:p>
          <a:p>
            <a:r>
              <a:rPr lang="fr-FR" sz="2400" dirty="0"/>
              <a:t>De nombreux canevas sont disponibles.</a:t>
            </a:r>
          </a:p>
          <a:p>
            <a:r>
              <a:rPr lang="fr-FR" sz="2400" dirty="0"/>
              <a:t>Il est propre à chaque entreprise.</a:t>
            </a:r>
          </a:p>
        </p:txBody>
      </p:sp>
      <p:pic>
        <p:nvPicPr>
          <p:cNvPr id="5" name="Image 4">
            <a:extLst>
              <a:ext uri="{FF2B5EF4-FFF2-40B4-BE49-F238E27FC236}">
                <a16:creationId xmlns:a16="http://schemas.microsoft.com/office/drawing/2014/main" xmlns="" id="{4D7C1FBD-AD09-4545-9C72-A44008FCD1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1550" y="3143249"/>
            <a:ext cx="1057275" cy="1057275"/>
          </a:xfrm>
          <a:prstGeom prst="rect">
            <a:avLst/>
          </a:prstGeom>
        </p:spPr>
      </p:pic>
    </p:spTree>
    <p:extLst>
      <p:ext uri="{BB962C8B-B14F-4D97-AF65-F5344CB8AC3E}">
        <p14:creationId xmlns:p14="http://schemas.microsoft.com/office/powerpoint/2010/main" val="2437674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C4F3D6-6DD7-41C7-BE2F-E24F4CFA29C6}"/>
              </a:ext>
            </a:extLst>
          </p:cNvPr>
          <p:cNvSpPr>
            <a:spLocks noGrp="1"/>
          </p:cNvSpPr>
          <p:nvPr>
            <p:ph type="title"/>
          </p:nvPr>
        </p:nvSpPr>
        <p:spPr/>
        <p:txBody>
          <a:bodyPr/>
          <a:lstStyle/>
          <a:p>
            <a:r>
              <a:rPr lang="fr-FR" b="1" dirty="0"/>
              <a:t>3-Élaborer un programme d’actions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A255868E-6473-48BA-B9C6-64E102CB05C3}"/>
              </a:ext>
            </a:extLst>
          </p:cNvPr>
          <p:cNvSpPr>
            <a:spLocks noGrp="1"/>
          </p:cNvSpPr>
          <p:nvPr>
            <p:ph idx="1"/>
          </p:nvPr>
        </p:nvSpPr>
        <p:spPr>
          <a:xfrm>
            <a:off x="677334" y="1390651"/>
            <a:ext cx="8596668" cy="4650712"/>
          </a:xfrm>
        </p:spPr>
        <p:txBody>
          <a:bodyPr>
            <a:normAutofit fontScale="92500" lnSpcReduction="20000"/>
          </a:bodyPr>
          <a:lstStyle/>
          <a:p>
            <a:r>
              <a:rPr lang="fr-FR" sz="2600" dirty="0"/>
              <a:t>Le programme d’actions permet d’assurer un suivi annuel de la prévention. </a:t>
            </a:r>
          </a:p>
          <a:p>
            <a:r>
              <a:rPr lang="fr-FR" sz="2600" dirty="0"/>
              <a:t>Préconiser des moyens de prévention pour éviter les risques et/ou limiter leurs impacts sur la santé des salariés : </a:t>
            </a:r>
          </a:p>
          <a:p>
            <a:pPr lvl="1"/>
            <a:r>
              <a:rPr lang="fr-FR" sz="2600" dirty="0"/>
              <a:t>En fonction des moyens de prévention déjà en place </a:t>
            </a:r>
          </a:p>
          <a:p>
            <a:pPr lvl="1"/>
            <a:r>
              <a:rPr lang="fr-FR" sz="2600" dirty="0"/>
              <a:t>En fonction des ressources (matérielles, humaines, financières) </a:t>
            </a:r>
          </a:p>
          <a:p>
            <a:r>
              <a:rPr lang="fr-FR" sz="2600" dirty="0"/>
              <a:t>Définir, en fonction de la cotation du risque, pour chaque moyen de prévention préconisée : </a:t>
            </a:r>
          </a:p>
          <a:p>
            <a:pPr lvl="1"/>
            <a:r>
              <a:rPr lang="fr-FR" sz="2600" dirty="0"/>
              <a:t>Un délai de réalisation </a:t>
            </a:r>
          </a:p>
          <a:p>
            <a:pPr lvl="1"/>
            <a:r>
              <a:rPr lang="fr-FR" sz="2600" dirty="0"/>
              <a:t>Un pilote </a:t>
            </a:r>
          </a:p>
          <a:p>
            <a:endParaRPr lang="fr-FR" dirty="0"/>
          </a:p>
        </p:txBody>
      </p:sp>
      <p:pic>
        <p:nvPicPr>
          <p:cNvPr id="5" name="Image 4">
            <a:extLst>
              <a:ext uri="{FF2B5EF4-FFF2-40B4-BE49-F238E27FC236}">
                <a16:creationId xmlns:a16="http://schemas.microsoft.com/office/drawing/2014/main" xmlns="" id="{84DC8689-5C2A-4E6E-9CF2-B8357389D9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7150" y="4772025"/>
            <a:ext cx="1085850" cy="1085850"/>
          </a:xfrm>
          <a:prstGeom prst="rect">
            <a:avLst/>
          </a:prstGeom>
        </p:spPr>
      </p:pic>
    </p:spTree>
    <p:extLst>
      <p:ext uri="{BB962C8B-B14F-4D97-AF65-F5344CB8AC3E}">
        <p14:creationId xmlns:p14="http://schemas.microsoft.com/office/powerpoint/2010/main" val="1104159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21A0BC-14A5-4C9D-93D5-B017D591441C}"/>
              </a:ext>
            </a:extLst>
          </p:cNvPr>
          <p:cNvSpPr>
            <a:spLocks noGrp="1"/>
          </p:cNvSpPr>
          <p:nvPr>
            <p:ph type="title"/>
          </p:nvPr>
        </p:nvSpPr>
        <p:spPr>
          <a:xfrm>
            <a:off x="677334" y="609600"/>
            <a:ext cx="8596668" cy="1320800"/>
          </a:xfrm>
        </p:spPr>
        <p:txBody>
          <a:bodyPr/>
          <a:lstStyle/>
          <a:p>
            <a:r>
              <a:rPr lang="fr-FR"/>
              <a:t>4-Mettre en œuvre les actions </a:t>
            </a:r>
            <a:br>
              <a:rPr lang="fr-FR"/>
            </a:br>
            <a:endParaRPr lang="fr-FR" dirty="0"/>
          </a:p>
        </p:txBody>
      </p:sp>
      <p:sp>
        <p:nvSpPr>
          <p:cNvPr id="3" name="Espace réservé du contenu 2">
            <a:extLst>
              <a:ext uri="{FF2B5EF4-FFF2-40B4-BE49-F238E27FC236}">
                <a16:creationId xmlns:a16="http://schemas.microsoft.com/office/drawing/2014/main" xmlns="" id="{F9A02036-1599-431A-AF39-92957C6BB87E}"/>
              </a:ext>
            </a:extLst>
          </p:cNvPr>
          <p:cNvSpPr>
            <a:spLocks noGrp="1"/>
          </p:cNvSpPr>
          <p:nvPr>
            <p:ph idx="1"/>
          </p:nvPr>
        </p:nvSpPr>
        <p:spPr>
          <a:xfrm>
            <a:off x="677334" y="1635761"/>
            <a:ext cx="8596668" cy="4405602"/>
          </a:xfrm>
        </p:spPr>
        <p:txBody>
          <a:bodyPr>
            <a:normAutofit/>
          </a:bodyPr>
          <a:lstStyle/>
          <a:p>
            <a:r>
              <a:rPr lang="fr-FR" sz="2400" dirty="0"/>
              <a:t>Chaque pilote met en œuvre les moyens de prévention préconisés dont il est responsable selon les délais de réalisation définis. </a:t>
            </a:r>
          </a:p>
          <a:p>
            <a:r>
              <a:rPr lang="fr-FR" sz="2400" dirty="0"/>
              <a:t>Le Référent D.U. s’assure de l’application des moyens de prévention préconisés auprès de chaque pilote. </a:t>
            </a:r>
          </a:p>
        </p:txBody>
      </p:sp>
      <p:pic>
        <p:nvPicPr>
          <p:cNvPr id="7" name="Image 6">
            <a:extLst>
              <a:ext uri="{FF2B5EF4-FFF2-40B4-BE49-F238E27FC236}">
                <a16:creationId xmlns:a16="http://schemas.microsoft.com/office/drawing/2014/main" xmlns="" id="{1D955C54-9413-4B92-B80B-33A666BB2B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6339" y="3865205"/>
            <a:ext cx="3253992" cy="3228962"/>
          </a:xfrm>
          <a:prstGeom prst="rect">
            <a:avLst/>
          </a:prstGeom>
        </p:spPr>
      </p:pic>
    </p:spTree>
    <p:extLst>
      <p:ext uri="{BB962C8B-B14F-4D97-AF65-F5344CB8AC3E}">
        <p14:creationId xmlns:p14="http://schemas.microsoft.com/office/powerpoint/2010/main" val="2973805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9D36C08-1449-407A-B298-4C32FB61801F}"/>
              </a:ext>
            </a:extLst>
          </p:cNvPr>
          <p:cNvSpPr>
            <a:spLocks noGrp="1"/>
          </p:cNvSpPr>
          <p:nvPr>
            <p:ph type="title"/>
          </p:nvPr>
        </p:nvSpPr>
        <p:spPr/>
        <p:txBody>
          <a:bodyPr>
            <a:normAutofit fontScale="90000"/>
          </a:bodyPr>
          <a:lstStyle/>
          <a:p>
            <a:r>
              <a:rPr lang="fr-FR" dirty="0"/>
              <a:t>5-Réévaluer les risques, suite aux actions réalisées </a:t>
            </a:r>
            <a:br>
              <a:rPr lang="fr-FR" dirty="0"/>
            </a:br>
            <a:endParaRPr lang="fr-FR" dirty="0"/>
          </a:p>
        </p:txBody>
      </p:sp>
      <p:sp>
        <p:nvSpPr>
          <p:cNvPr id="3" name="Espace réservé du contenu 2">
            <a:extLst>
              <a:ext uri="{FF2B5EF4-FFF2-40B4-BE49-F238E27FC236}">
                <a16:creationId xmlns:a16="http://schemas.microsoft.com/office/drawing/2014/main" xmlns="" id="{C3368391-A9A3-4B0F-BEA7-0791C98589EE}"/>
              </a:ext>
            </a:extLst>
          </p:cNvPr>
          <p:cNvSpPr>
            <a:spLocks noGrp="1"/>
          </p:cNvSpPr>
          <p:nvPr>
            <p:ph idx="1"/>
          </p:nvPr>
        </p:nvSpPr>
        <p:spPr/>
        <p:txBody>
          <a:bodyPr>
            <a:normAutofit/>
          </a:bodyPr>
          <a:lstStyle/>
          <a:p>
            <a:r>
              <a:rPr lang="fr-FR" sz="2400" dirty="0"/>
              <a:t>Le groupe de travail s’assure de l’efficacité de chaque moyen de prévention mis en place. </a:t>
            </a:r>
          </a:p>
          <a:p>
            <a:r>
              <a:rPr lang="fr-FR" sz="2400" dirty="0"/>
              <a:t>Cette réévaluation des risques permet d’élaborer un nouveau programme d’actions si l’efficacité s’avère insuffisante. </a:t>
            </a:r>
          </a:p>
          <a:p>
            <a:r>
              <a:rPr lang="fr-FR" sz="2400" dirty="0"/>
              <a:t>Cette étape devra faire l’objet d’une mise à jour du D.U. et de son programme d’actions avec une réédition du document (nouvelle version et mise à jour de la date). </a:t>
            </a:r>
          </a:p>
        </p:txBody>
      </p:sp>
      <p:pic>
        <p:nvPicPr>
          <p:cNvPr id="5" name="Image 4">
            <a:extLst>
              <a:ext uri="{FF2B5EF4-FFF2-40B4-BE49-F238E27FC236}">
                <a16:creationId xmlns:a16="http://schemas.microsoft.com/office/drawing/2014/main" xmlns="" id="{C4669E0E-5987-4F3D-8D5B-727576FB4B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59190" y="2474884"/>
            <a:ext cx="1320801" cy="1320801"/>
          </a:xfrm>
          <a:prstGeom prst="rect">
            <a:avLst/>
          </a:prstGeom>
        </p:spPr>
      </p:pic>
    </p:spTree>
    <p:extLst>
      <p:ext uri="{BB962C8B-B14F-4D97-AF65-F5344CB8AC3E}">
        <p14:creationId xmlns:p14="http://schemas.microsoft.com/office/powerpoint/2010/main" val="2433117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620CCE-1C9E-43CD-853C-758C10AFB0B4}"/>
              </a:ext>
            </a:extLst>
          </p:cNvPr>
          <p:cNvSpPr>
            <a:spLocks noGrp="1"/>
          </p:cNvSpPr>
          <p:nvPr>
            <p:ph type="title"/>
          </p:nvPr>
        </p:nvSpPr>
        <p:spPr>
          <a:xfrm>
            <a:off x="677334" y="104776"/>
            <a:ext cx="8596668" cy="1733550"/>
          </a:xfrm>
        </p:spPr>
        <p:txBody>
          <a:bodyPr>
            <a:normAutofit fontScale="90000"/>
          </a:bodyPr>
          <a:lstStyle/>
          <a:p>
            <a:r>
              <a:rPr lang="fr-FR" dirty="0"/>
              <a:t>PREVENTION DES RISQUES ET CARSAT</a:t>
            </a:r>
            <a:br>
              <a:rPr lang="fr-FR" dirty="0"/>
            </a:br>
            <a:r>
              <a:rPr lang="fr-FR" dirty="0"/>
              <a:t>(Caisse d’Assurance Retraite et de la Santé au Travail)</a:t>
            </a:r>
          </a:p>
        </p:txBody>
      </p:sp>
      <p:sp>
        <p:nvSpPr>
          <p:cNvPr id="3" name="Espace réservé du contenu 2">
            <a:extLst>
              <a:ext uri="{FF2B5EF4-FFF2-40B4-BE49-F238E27FC236}">
                <a16:creationId xmlns:a16="http://schemas.microsoft.com/office/drawing/2014/main" xmlns="" id="{10FEBF38-5A20-4AC0-AAB9-68BCE653069B}"/>
              </a:ext>
            </a:extLst>
          </p:cNvPr>
          <p:cNvSpPr>
            <a:spLocks noGrp="1"/>
          </p:cNvSpPr>
          <p:nvPr>
            <p:ph idx="1"/>
          </p:nvPr>
        </p:nvSpPr>
        <p:spPr>
          <a:xfrm>
            <a:off x="677334" y="1981201"/>
            <a:ext cx="8596668" cy="5143499"/>
          </a:xfrm>
        </p:spPr>
        <p:txBody>
          <a:bodyPr>
            <a:normAutofit fontScale="92500" lnSpcReduction="10000"/>
          </a:bodyPr>
          <a:lstStyle/>
          <a:p>
            <a:r>
              <a:rPr lang="fr-FR" sz="2600" dirty="0"/>
              <a:t>Avoir un projet de prévention des risques professionnels.</a:t>
            </a:r>
          </a:p>
          <a:p>
            <a:r>
              <a:rPr lang="fr-FR" sz="2600" dirty="0"/>
              <a:t>Contacter la CARSAT.</a:t>
            </a:r>
          </a:p>
          <a:p>
            <a:r>
              <a:rPr lang="fr-FR" sz="2600" dirty="0"/>
              <a:t>Visite de l’entreprise par la médecine du travail pour créer ou mettre à jour « la fiche entreprise ».</a:t>
            </a:r>
          </a:p>
          <a:p>
            <a:r>
              <a:rPr lang="fr-FR" sz="2600" dirty="0"/>
              <a:t>Visite de l’entreprise par la CARSAT.</a:t>
            </a:r>
          </a:p>
          <a:p>
            <a:r>
              <a:rPr lang="fr-FR" sz="2600" dirty="0"/>
              <a:t>Compte rendu par la CARSAT des mesures de prévention à mettre en œuvre.</a:t>
            </a:r>
          </a:p>
          <a:p>
            <a:r>
              <a:rPr lang="fr-FR" sz="2600" dirty="0"/>
              <a:t>Mise en place d’un contrat de prévention ou d’aides financières simplifiées.</a:t>
            </a:r>
          </a:p>
          <a:p>
            <a:r>
              <a:rPr lang="fr-FR" sz="2600" dirty="0"/>
              <a:t>La CARSAT apporte son soutien financier et technique pour les investissements dans les actions de prévention des risques professionnels (30%) et de formations (50%).</a:t>
            </a:r>
          </a:p>
          <a:p>
            <a:endParaRPr lang="fr-FR" dirty="0"/>
          </a:p>
        </p:txBody>
      </p:sp>
      <p:pic>
        <p:nvPicPr>
          <p:cNvPr id="1026" name="Picture 2" descr="Emoticone et smiley étonné au téléphone">
            <a:extLst>
              <a:ext uri="{FF2B5EF4-FFF2-40B4-BE49-F238E27FC236}">
                <a16:creationId xmlns:a16="http://schemas.microsoft.com/office/drawing/2014/main" xmlns="" id="{A8D557F8-EEE7-4E1D-8DC1-8D80F0257B8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77300" y="3300875"/>
            <a:ext cx="1047750"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5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BCF865B-675C-4ADB-BA44-7658F4590CED}"/>
              </a:ext>
            </a:extLst>
          </p:cNvPr>
          <p:cNvSpPr>
            <a:spLocks noGrp="1"/>
          </p:cNvSpPr>
          <p:nvPr>
            <p:ph type="title"/>
          </p:nvPr>
        </p:nvSpPr>
        <p:spPr>
          <a:xfrm>
            <a:off x="496359" y="0"/>
            <a:ext cx="8596668" cy="781050"/>
          </a:xfrm>
        </p:spPr>
        <p:txBody>
          <a:bodyPr>
            <a:normAutofit fontScale="90000"/>
          </a:bodyPr>
          <a:lstStyle/>
          <a:p>
            <a:r>
              <a:rPr lang="fr-FR" b="1" dirty="0"/>
              <a:t>CONTEXTE RÉGLEMENTAIRE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90E90E79-D30B-4D5E-8472-533FFC401D25}"/>
              </a:ext>
            </a:extLst>
          </p:cNvPr>
          <p:cNvSpPr>
            <a:spLocks noGrp="1"/>
          </p:cNvSpPr>
          <p:nvPr>
            <p:ph idx="1"/>
          </p:nvPr>
        </p:nvSpPr>
        <p:spPr>
          <a:xfrm>
            <a:off x="677334" y="638175"/>
            <a:ext cx="8596668" cy="6057900"/>
          </a:xfrm>
        </p:spPr>
        <p:txBody>
          <a:bodyPr>
            <a:normAutofit fontScale="92500" lnSpcReduction="20000"/>
          </a:bodyPr>
          <a:lstStyle/>
          <a:p>
            <a:r>
              <a:rPr lang="fr-FR" b="1" dirty="0"/>
              <a:t>CONTEXTE RÉGLEMENTAIRE </a:t>
            </a:r>
            <a:endParaRPr lang="fr-FR" dirty="0"/>
          </a:p>
          <a:p>
            <a:r>
              <a:rPr lang="fr-FR" dirty="0"/>
              <a:t>Les obligations réglementaires de l’employeur sont : </a:t>
            </a:r>
          </a:p>
          <a:p>
            <a:r>
              <a:rPr lang="fr-FR" dirty="0"/>
              <a:t>Assurer la sécurité et protéger la santé physique et mentale des travailleurs (Art L4121-1) </a:t>
            </a:r>
          </a:p>
          <a:p>
            <a:r>
              <a:rPr lang="fr-FR" dirty="0"/>
              <a:t>Les </a:t>
            </a:r>
            <a:r>
              <a:rPr lang="fr-FR" b="1" dirty="0"/>
              <a:t>9 Principes généraux </a:t>
            </a:r>
            <a:r>
              <a:rPr lang="fr-FR" dirty="0"/>
              <a:t>de prévention (Art L4121-2) : </a:t>
            </a:r>
          </a:p>
          <a:p>
            <a:r>
              <a:rPr lang="fr-FR" dirty="0"/>
              <a:t>1- Eviter les risques </a:t>
            </a:r>
          </a:p>
          <a:p>
            <a:r>
              <a:rPr lang="fr-FR" dirty="0"/>
              <a:t>2- Evaluer les risques qui ne peuvent être évités </a:t>
            </a:r>
          </a:p>
          <a:p>
            <a:r>
              <a:rPr lang="fr-FR" dirty="0"/>
              <a:t>3- Combattre les risques à la source </a:t>
            </a:r>
          </a:p>
          <a:p>
            <a:r>
              <a:rPr lang="fr-FR" dirty="0"/>
              <a:t>4- Adapter le travail à l’homme (postes de travail, équipements de travail, méthodes de travail et de production …) </a:t>
            </a:r>
          </a:p>
          <a:p>
            <a:r>
              <a:rPr lang="fr-FR" dirty="0"/>
              <a:t>5- Tenir compte de l’évolution de la technique </a:t>
            </a:r>
          </a:p>
          <a:p>
            <a:r>
              <a:rPr lang="fr-FR" dirty="0"/>
              <a:t>6- Remplacer ce qui est dangereux par ce qui n’est pas dangereux ou par ce qui est moins dangereux </a:t>
            </a:r>
          </a:p>
          <a:p>
            <a:r>
              <a:rPr lang="fr-FR" dirty="0"/>
              <a:t>7- Planifier la prévention (en y intégrant la technique, l’organisation du travail, les conditions de travail, les relations sociales, les facteurs ambiants) </a:t>
            </a:r>
          </a:p>
          <a:p>
            <a:r>
              <a:rPr lang="fr-FR" dirty="0"/>
              <a:t>8- Prendre des mesures de protection collective en priorité sur les mesures de protection individuelle </a:t>
            </a:r>
          </a:p>
          <a:p>
            <a:r>
              <a:rPr lang="fr-FR" dirty="0"/>
              <a:t>9- Donner les instructions appropriées aux travailleurs </a:t>
            </a:r>
          </a:p>
          <a:p>
            <a:r>
              <a:rPr lang="fr-FR" dirty="0"/>
              <a:t>L’évaluation des risques doit être transcrite et mise à jour dans un document : le DOCUMENT UNIQUE (Art R4121-1) </a:t>
            </a:r>
          </a:p>
          <a:p>
            <a:endParaRPr lang="fr-FR" dirty="0"/>
          </a:p>
        </p:txBody>
      </p:sp>
      <p:pic>
        <p:nvPicPr>
          <p:cNvPr id="7" name="Image 6">
            <a:extLst>
              <a:ext uri="{FF2B5EF4-FFF2-40B4-BE49-F238E27FC236}">
                <a16:creationId xmlns:a16="http://schemas.microsoft.com/office/drawing/2014/main" xmlns="" id="{C9068D31-2197-4294-8F0F-5D3CE7A5EC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2415" y="1819275"/>
            <a:ext cx="1080612" cy="1022979"/>
          </a:xfrm>
          <a:prstGeom prst="rect">
            <a:avLst/>
          </a:prstGeom>
        </p:spPr>
      </p:pic>
    </p:spTree>
    <p:extLst>
      <p:ext uri="{BB962C8B-B14F-4D97-AF65-F5344CB8AC3E}">
        <p14:creationId xmlns:p14="http://schemas.microsoft.com/office/powerpoint/2010/main" val="2798355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3BC61B6-FBFC-49BD-9ABB-1A4785B33E6C}"/>
              </a:ext>
            </a:extLst>
          </p:cNvPr>
          <p:cNvSpPr>
            <a:spLocks noGrp="1"/>
          </p:cNvSpPr>
          <p:nvPr>
            <p:ph type="title"/>
          </p:nvPr>
        </p:nvSpPr>
        <p:spPr/>
        <p:txBody>
          <a:bodyPr/>
          <a:lstStyle/>
          <a:p>
            <a:r>
              <a:rPr lang="fr-FR" dirty="0"/>
              <a:t>Merci, bon travail…</a:t>
            </a:r>
          </a:p>
        </p:txBody>
      </p:sp>
      <p:pic>
        <p:nvPicPr>
          <p:cNvPr id="5" name="Espace réservé du contenu 4">
            <a:extLst>
              <a:ext uri="{FF2B5EF4-FFF2-40B4-BE49-F238E27FC236}">
                <a16:creationId xmlns:a16="http://schemas.microsoft.com/office/drawing/2014/main" xmlns="" id="{897F68BA-F4D3-4FD9-A166-F98E85DDE5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4949" y="2119948"/>
            <a:ext cx="3881437" cy="3881437"/>
          </a:xfrm>
        </p:spPr>
      </p:pic>
    </p:spTree>
    <p:extLst>
      <p:ext uri="{BB962C8B-B14F-4D97-AF65-F5344CB8AC3E}">
        <p14:creationId xmlns:p14="http://schemas.microsoft.com/office/powerpoint/2010/main" val="188661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5BD3899-4E8C-489C-945F-5BB3F65DFB0B}"/>
              </a:ext>
            </a:extLst>
          </p:cNvPr>
          <p:cNvSpPr>
            <a:spLocks noGrp="1"/>
          </p:cNvSpPr>
          <p:nvPr>
            <p:ph type="title"/>
          </p:nvPr>
        </p:nvSpPr>
        <p:spPr/>
        <p:txBody>
          <a:bodyPr/>
          <a:lstStyle/>
          <a:p>
            <a:r>
              <a:rPr lang="fr-FR" b="1" dirty="0"/>
              <a:t>Qui est concerné ?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745884E7-C8AD-4097-A316-4375584727DD}"/>
              </a:ext>
            </a:extLst>
          </p:cNvPr>
          <p:cNvSpPr>
            <a:spLocks noGrp="1"/>
          </p:cNvSpPr>
          <p:nvPr>
            <p:ph idx="1"/>
          </p:nvPr>
        </p:nvSpPr>
        <p:spPr>
          <a:xfrm>
            <a:off x="677334" y="1485901"/>
            <a:ext cx="8596668" cy="5162550"/>
          </a:xfrm>
        </p:spPr>
        <p:txBody>
          <a:bodyPr>
            <a:normAutofit/>
          </a:bodyPr>
          <a:lstStyle/>
          <a:p>
            <a:endParaRPr lang="fr-FR" dirty="0"/>
          </a:p>
          <a:p>
            <a:r>
              <a:rPr lang="fr-FR" sz="2400" dirty="0"/>
              <a:t>Tout employeur quelques soient l’activité et l’effectif de son entreprise. </a:t>
            </a:r>
          </a:p>
          <a:p>
            <a:pPr marL="0" indent="0">
              <a:buNone/>
            </a:pPr>
            <a:endParaRPr lang="fr-FR" sz="2400" dirty="0"/>
          </a:p>
          <a:p>
            <a:pPr marL="0" indent="0">
              <a:buNone/>
            </a:pPr>
            <a:r>
              <a:rPr lang="fr-FR" sz="2400" b="1" dirty="0"/>
              <a:t>Cet outil est obligatoire pour tous les employeurs, quelque soit leur statut.</a:t>
            </a:r>
          </a:p>
          <a:p>
            <a:pPr marL="0" indent="0">
              <a:buNone/>
            </a:pPr>
            <a:r>
              <a:rPr lang="fr-FR" sz="2400" b="1" dirty="0"/>
              <a:t>Pour les associations, il peut être aussi un excellent moyen de se poser des questions sur la sécurité de tous les membres bénévoles.</a:t>
            </a:r>
          </a:p>
        </p:txBody>
      </p:sp>
      <p:pic>
        <p:nvPicPr>
          <p:cNvPr id="9" name="Image 8">
            <a:extLst>
              <a:ext uri="{FF2B5EF4-FFF2-40B4-BE49-F238E27FC236}">
                <a16:creationId xmlns:a16="http://schemas.microsoft.com/office/drawing/2014/main" xmlns="" id="{589AC769-610F-4E8B-9661-F2A5733AD4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3662" y="4883151"/>
            <a:ext cx="1995488" cy="1995488"/>
          </a:xfrm>
          <a:prstGeom prst="rect">
            <a:avLst/>
          </a:prstGeom>
        </p:spPr>
      </p:pic>
    </p:spTree>
    <p:extLst>
      <p:ext uri="{BB962C8B-B14F-4D97-AF65-F5344CB8AC3E}">
        <p14:creationId xmlns:p14="http://schemas.microsoft.com/office/powerpoint/2010/main" val="294254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CBEB191-2B23-4F79-BBE4-430E497DE570}"/>
              </a:ext>
            </a:extLst>
          </p:cNvPr>
          <p:cNvSpPr>
            <a:spLocks noGrp="1"/>
          </p:cNvSpPr>
          <p:nvPr>
            <p:ph type="title"/>
          </p:nvPr>
        </p:nvSpPr>
        <p:spPr/>
        <p:txBody>
          <a:bodyPr/>
          <a:lstStyle/>
          <a:p>
            <a:r>
              <a:rPr lang="fr-FR" b="1" dirty="0"/>
              <a:t>Qui est responsable ?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0575EA8E-252D-4FED-9ED9-72980D999F0F}"/>
              </a:ext>
            </a:extLst>
          </p:cNvPr>
          <p:cNvSpPr>
            <a:spLocks noGrp="1"/>
          </p:cNvSpPr>
          <p:nvPr>
            <p:ph idx="1"/>
          </p:nvPr>
        </p:nvSpPr>
        <p:spPr/>
        <p:txBody>
          <a:bodyPr>
            <a:normAutofit/>
          </a:bodyPr>
          <a:lstStyle/>
          <a:p>
            <a:endParaRPr lang="fr-FR" sz="2000" dirty="0"/>
          </a:p>
          <a:p>
            <a:r>
              <a:rPr lang="fr-FR" sz="2400" dirty="0"/>
              <a:t>L’employeur est responsable de la transcription et de la mise à jour du </a:t>
            </a:r>
            <a:r>
              <a:rPr lang="fr-FR" sz="2400" dirty="0" err="1"/>
              <a:t>DU</a:t>
            </a:r>
            <a:r>
              <a:rPr lang="fr-FR" sz="2400" dirty="0"/>
              <a:t>.</a:t>
            </a:r>
          </a:p>
          <a:p>
            <a:pPr marL="0" indent="0">
              <a:buNone/>
            </a:pPr>
            <a:r>
              <a:rPr lang="fr-FR" sz="2400" dirty="0"/>
              <a:t>	 Il peut s’associer de toutes compétences jugées utiles. </a:t>
            </a:r>
          </a:p>
        </p:txBody>
      </p:sp>
      <p:pic>
        <p:nvPicPr>
          <p:cNvPr id="5" name="Image 4">
            <a:extLst>
              <a:ext uri="{FF2B5EF4-FFF2-40B4-BE49-F238E27FC236}">
                <a16:creationId xmlns:a16="http://schemas.microsoft.com/office/drawing/2014/main" xmlns="" id="{7E31CAC9-1868-4D50-BED1-D27EA2350A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3225" y="4596274"/>
            <a:ext cx="1009650" cy="1177925"/>
          </a:xfrm>
          <a:prstGeom prst="rect">
            <a:avLst/>
          </a:prstGeom>
        </p:spPr>
      </p:pic>
    </p:spTree>
    <p:extLst>
      <p:ext uri="{BB962C8B-B14F-4D97-AF65-F5344CB8AC3E}">
        <p14:creationId xmlns:p14="http://schemas.microsoft.com/office/powerpoint/2010/main" val="274716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AF32745-C617-43A9-8312-85418690E539}"/>
              </a:ext>
            </a:extLst>
          </p:cNvPr>
          <p:cNvSpPr>
            <a:spLocks noGrp="1"/>
          </p:cNvSpPr>
          <p:nvPr>
            <p:ph type="title"/>
          </p:nvPr>
        </p:nvSpPr>
        <p:spPr/>
        <p:txBody>
          <a:bodyPr/>
          <a:lstStyle/>
          <a:p>
            <a:r>
              <a:rPr lang="fr-FR" b="1" dirty="0"/>
              <a:t>Quels sont les objectifs ?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B6F92F06-308A-4706-9005-BC9EEA91298C}"/>
              </a:ext>
            </a:extLst>
          </p:cNvPr>
          <p:cNvSpPr>
            <a:spLocks noGrp="1"/>
          </p:cNvSpPr>
          <p:nvPr>
            <p:ph idx="1"/>
          </p:nvPr>
        </p:nvSpPr>
        <p:spPr/>
        <p:txBody>
          <a:bodyPr/>
          <a:lstStyle/>
          <a:p>
            <a:endParaRPr lang="fr-FR" dirty="0"/>
          </a:p>
          <a:p>
            <a:r>
              <a:rPr lang="fr-FR" sz="2400" dirty="0"/>
              <a:t>Définir un plan d’actions pour réduire les risques professionnels </a:t>
            </a:r>
          </a:p>
          <a:p>
            <a:r>
              <a:rPr lang="fr-FR" sz="2400" dirty="0"/>
              <a:t>Réduire les coûts liés aux Accidents de Travail, aux Maladies Professionnelles et à l’absentéisme </a:t>
            </a:r>
          </a:p>
          <a:p>
            <a:r>
              <a:rPr lang="fr-FR" sz="2400" dirty="0"/>
              <a:t>Améliorer la sécurité, la santé et les conditions de travail des salariés </a:t>
            </a:r>
          </a:p>
          <a:p>
            <a:endParaRPr lang="fr-FR" dirty="0"/>
          </a:p>
        </p:txBody>
      </p:sp>
      <p:pic>
        <p:nvPicPr>
          <p:cNvPr id="5" name="Image 4">
            <a:extLst>
              <a:ext uri="{FF2B5EF4-FFF2-40B4-BE49-F238E27FC236}">
                <a16:creationId xmlns:a16="http://schemas.microsoft.com/office/drawing/2014/main" xmlns="" id="{A770FDBA-66C1-40E3-90D5-E61B31A4A4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4836" y="3278650"/>
            <a:ext cx="1158332" cy="1008870"/>
          </a:xfrm>
          <a:prstGeom prst="rect">
            <a:avLst/>
          </a:prstGeom>
        </p:spPr>
      </p:pic>
    </p:spTree>
    <p:extLst>
      <p:ext uri="{BB962C8B-B14F-4D97-AF65-F5344CB8AC3E}">
        <p14:creationId xmlns:p14="http://schemas.microsoft.com/office/powerpoint/2010/main" val="78459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E0BC9D-77DB-4824-9EF3-803A351B1CD6}"/>
              </a:ext>
            </a:extLst>
          </p:cNvPr>
          <p:cNvSpPr>
            <a:spLocks noGrp="1"/>
          </p:cNvSpPr>
          <p:nvPr>
            <p:ph type="title"/>
          </p:nvPr>
        </p:nvSpPr>
        <p:spPr/>
        <p:txBody>
          <a:bodyPr>
            <a:normAutofit fontScale="90000"/>
          </a:bodyPr>
          <a:lstStyle/>
          <a:p>
            <a:r>
              <a:rPr lang="fr-FR" b="1" dirty="0"/>
              <a:t>Quel est le suivi du </a:t>
            </a:r>
            <a:r>
              <a:rPr lang="fr-FR" b="1" dirty="0" err="1"/>
              <a:t>DU</a:t>
            </a:r>
            <a:r>
              <a:rPr lang="fr-FR" b="1" dirty="0"/>
              <a:t> dans l’entreprise ? </a:t>
            </a:r>
            <a:r>
              <a:rPr lang="fr-FR" dirty="0"/>
              <a:t/>
            </a:r>
            <a:br>
              <a:rPr lang="fr-FR" dirty="0"/>
            </a:br>
            <a:endParaRPr lang="fr-FR" dirty="0"/>
          </a:p>
        </p:txBody>
      </p:sp>
      <p:sp>
        <p:nvSpPr>
          <p:cNvPr id="3" name="Espace réservé du contenu 2">
            <a:extLst>
              <a:ext uri="{FF2B5EF4-FFF2-40B4-BE49-F238E27FC236}">
                <a16:creationId xmlns:a16="http://schemas.microsoft.com/office/drawing/2014/main" xmlns="" id="{DF333FC2-CA10-41ED-9B1B-F65F06369A6B}"/>
              </a:ext>
            </a:extLst>
          </p:cNvPr>
          <p:cNvSpPr>
            <a:spLocks noGrp="1"/>
          </p:cNvSpPr>
          <p:nvPr>
            <p:ph idx="1"/>
          </p:nvPr>
        </p:nvSpPr>
        <p:spPr/>
        <p:txBody>
          <a:bodyPr/>
          <a:lstStyle/>
          <a:p>
            <a:endParaRPr lang="fr-FR" dirty="0"/>
          </a:p>
          <a:p>
            <a:pPr algn="just"/>
            <a:r>
              <a:rPr lang="fr-FR" sz="2400" dirty="0"/>
              <a:t>Le DU doit au minimum être mis à jour tous les ans ainsi que lors de toute décision d’aménagement important modifiant les conditions d’hygiène et de sécurité ou les conditions de travail, ou lorsqu’une information supplémentaire concernant l’évaluation d’un risque dans une unité de travail est recueillie. </a:t>
            </a:r>
          </a:p>
        </p:txBody>
      </p:sp>
      <p:pic>
        <p:nvPicPr>
          <p:cNvPr id="5" name="Image 4">
            <a:extLst>
              <a:ext uri="{FF2B5EF4-FFF2-40B4-BE49-F238E27FC236}">
                <a16:creationId xmlns:a16="http://schemas.microsoft.com/office/drawing/2014/main" xmlns="" id="{072CC731-F1C2-4B05-9887-37A5053DC2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5920" y="4461256"/>
            <a:ext cx="1757702" cy="1238504"/>
          </a:xfrm>
          <a:prstGeom prst="rect">
            <a:avLst/>
          </a:prstGeom>
        </p:spPr>
      </p:pic>
    </p:spTree>
    <p:extLst>
      <p:ext uri="{BB962C8B-B14F-4D97-AF65-F5344CB8AC3E}">
        <p14:creationId xmlns:p14="http://schemas.microsoft.com/office/powerpoint/2010/main" val="3061650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46945F-975A-4B90-BEF4-E1B71AF120B6}"/>
              </a:ext>
            </a:extLst>
          </p:cNvPr>
          <p:cNvSpPr>
            <a:spLocks noGrp="1"/>
          </p:cNvSpPr>
          <p:nvPr>
            <p:ph type="title"/>
          </p:nvPr>
        </p:nvSpPr>
        <p:spPr>
          <a:xfrm>
            <a:off x="677334" y="609599"/>
            <a:ext cx="8596668" cy="1228725"/>
          </a:xfrm>
        </p:spPr>
        <p:txBody>
          <a:bodyPr>
            <a:normAutofit/>
          </a:bodyPr>
          <a:lstStyle/>
          <a:p>
            <a:r>
              <a:rPr lang="fr-FR" b="1" dirty="0"/>
              <a:t>Qui peut le demander ? </a:t>
            </a:r>
            <a:endParaRPr lang="fr-FR" dirty="0"/>
          </a:p>
        </p:txBody>
      </p:sp>
      <p:sp>
        <p:nvSpPr>
          <p:cNvPr id="3" name="Espace réservé du contenu 2">
            <a:extLst>
              <a:ext uri="{FF2B5EF4-FFF2-40B4-BE49-F238E27FC236}">
                <a16:creationId xmlns:a16="http://schemas.microsoft.com/office/drawing/2014/main" xmlns="" id="{A80B6B2D-4C24-4EED-9D74-D1512E64DCA8}"/>
              </a:ext>
            </a:extLst>
          </p:cNvPr>
          <p:cNvSpPr>
            <a:spLocks noGrp="1"/>
          </p:cNvSpPr>
          <p:nvPr>
            <p:ph idx="1"/>
          </p:nvPr>
        </p:nvSpPr>
        <p:spPr/>
        <p:txBody>
          <a:bodyPr/>
          <a:lstStyle/>
          <a:p>
            <a:endParaRPr lang="fr-FR" dirty="0"/>
          </a:p>
          <a:p>
            <a:r>
              <a:rPr lang="fr-FR" sz="2400" dirty="0"/>
              <a:t>Il est tenu à disposition des instances représentatives du personnel (Délégués du personnel, CHSCT, CSE), du Médecin du Travail, des salariés de l’entreprise. </a:t>
            </a:r>
          </a:p>
          <a:p>
            <a:r>
              <a:rPr lang="fr-FR" sz="2400" dirty="0"/>
              <a:t>Il est tenu, sur leur demande, à disposition de l’inspection du travail, de la CRAM, des assureurs, du procureur de la république.</a:t>
            </a:r>
          </a:p>
        </p:txBody>
      </p:sp>
      <p:pic>
        <p:nvPicPr>
          <p:cNvPr id="5" name="Image 4">
            <a:extLst>
              <a:ext uri="{FF2B5EF4-FFF2-40B4-BE49-F238E27FC236}">
                <a16:creationId xmlns:a16="http://schemas.microsoft.com/office/drawing/2014/main" xmlns="" id="{C751F2A8-420E-4BA6-95AA-0349BD593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282" y="4630074"/>
            <a:ext cx="1411288" cy="1411288"/>
          </a:xfrm>
          <a:prstGeom prst="rect">
            <a:avLst/>
          </a:prstGeom>
        </p:spPr>
      </p:pic>
    </p:spTree>
    <p:extLst>
      <p:ext uri="{BB962C8B-B14F-4D97-AF65-F5344CB8AC3E}">
        <p14:creationId xmlns:p14="http://schemas.microsoft.com/office/powerpoint/2010/main" val="3826759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95D4335-BA4D-4E38-A249-51CB679630DF}"/>
              </a:ext>
            </a:extLst>
          </p:cNvPr>
          <p:cNvSpPr>
            <a:spLocks noGrp="1"/>
          </p:cNvSpPr>
          <p:nvPr>
            <p:ph type="title"/>
          </p:nvPr>
        </p:nvSpPr>
        <p:spPr>
          <a:xfrm>
            <a:off x="677334" y="142875"/>
            <a:ext cx="8596668" cy="885825"/>
          </a:xfrm>
        </p:spPr>
        <p:txBody>
          <a:bodyPr/>
          <a:lstStyle/>
          <a:p>
            <a:r>
              <a:rPr lang="fr-FR" dirty="0"/>
              <a:t>Sanctions</a:t>
            </a:r>
          </a:p>
        </p:txBody>
      </p:sp>
      <p:sp>
        <p:nvSpPr>
          <p:cNvPr id="3" name="Espace réservé du contenu 2">
            <a:extLst>
              <a:ext uri="{FF2B5EF4-FFF2-40B4-BE49-F238E27FC236}">
                <a16:creationId xmlns:a16="http://schemas.microsoft.com/office/drawing/2014/main" xmlns="" id="{0D908F28-1510-45E9-B909-D4FDD6294DF4}"/>
              </a:ext>
            </a:extLst>
          </p:cNvPr>
          <p:cNvSpPr>
            <a:spLocks noGrp="1"/>
          </p:cNvSpPr>
          <p:nvPr>
            <p:ph idx="1"/>
          </p:nvPr>
        </p:nvSpPr>
        <p:spPr>
          <a:xfrm>
            <a:off x="677334" y="742951"/>
            <a:ext cx="8596668" cy="6115050"/>
          </a:xfrm>
        </p:spPr>
        <p:txBody>
          <a:bodyPr>
            <a:normAutofit/>
          </a:bodyPr>
          <a:lstStyle/>
          <a:p>
            <a:pPr algn="just"/>
            <a:r>
              <a:rPr lang="fr-FR" dirty="0"/>
              <a:t>L'article R4741-1 du Code du Travail précise les sanctions pénales qui punissent "le fait de ne pas transcrire ou de ne pas mettre à jour les résultats de l'évaluation des risques" d'une contravention de 5ème classe (amende de 1500 €, puis 3000 € en cas de récidive).</a:t>
            </a:r>
          </a:p>
          <a:p>
            <a:pPr algn="just"/>
            <a:r>
              <a:rPr lang="fr-FR" dirty="0"/>
              <a:t>Si la faute inexcusable de l’employeur est retenue, c'est-à-dire « s’il avait ou aurait dû avoir conscience du danger auquel était exposé le salarié et qu’il n’a pas pris les mesures nécessaires pour le protéger », les sanctions pour l’entreprise, mais aussi pour l’employeur sont lourdes. Elles porteront sur le versement par l’entreprise d’un capital ou d’une rente, le paiement de dommages et intérêts en réparation du préjudice par l’employeur sur son patrimoine personnel. </a:t>
            </a:r>
          </a:p>
          <a:p>
            <a:pPr algn="just"/>
            <a:r>
              <a:rPr lang="fr-FR" dirty="0"/>
              <a:t>Suivant le code pénal, l’employeur peut être également condamné à un an d’emprisonnement et 15000 euros d’amende (le triple en cas d’incapacité de travail &gt; 3 mois). Quant à l’entreprise, elle peut être condamnée à verser 75000€ d’amende plus peines complémentaires (225000€ en cas d’incapacité de travail &gt; 3 mois). </a:t>
            </a:r>
          </a:p>
          <a:p>
            <a:pPr algn="just"/>
            <a:r>
              <a:rPr lang="fr-FR" dirty="0"/>
              <a:t>La cour de cassation (6/11/2007 N° de pourvoi : 02.84458), confirmant un jugement de la cour d’appel (Orléans, le 23.05.2006), a déclaré coupable d’homicide involontaire un employeur ayant manqué à son obligation réglementaire d’évaluation des risques.</a:t>
            </a:r>
          </a:p>
          <a:p>
            <a:endParaRPr lang="fr-FR" dirty="0"/>
          </a:p>
        </p:txBody>
      </p:sp>
      <p:pic>
        <p:nvPicPr>
          <p:cNvPr id="5" name="Image 4">
            <a:extLst>
              <a:ext uri="{FF2B5EF4-FFF2-40B4-BE49-F238E27FC236}">
                <a16:creationId xmlns:a16="http://schemas.microsoft.com/office/drawing/2014/main" xmlns="" id="{7FCD50D3-C55A-4F86-B607-5DB0D5207E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3012" y="3529013"/>
            <a:ext cx="1938838" cy="1052512"/>
          </a:xfrm>
          <a:prstGeom prst="rect">
            <a:avLst/>
          </a:prstGeom>
        </p:spPr>
      </p:pic>
    </p:spTree>
    <p:extLst>
      <p:ext uri="{BB962C8B-B14F-4D97-AF65-F5344CB8AC3E}">
        <p14:creationId xmlns:p14="http://schemas.microsoft.com/office/powerpoint/2010/main" val="2232778507"/>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1177</TotalTime>
  <Words>1520</Words>
  <Application>Microsoft Office PowerPoint</Application>
  <PresentationFormat>Personnalisé</PresentationFormat>
  <Paragraphs>233</Paragraphs>
  <Slides>30</Slides>
  <Notes>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Facette</vt:lpstr>
      <vt:lpstr>Document Unique d’Evaluation des Risques Professionnels</vt:lpstr>
      <vt:lpstr>INTRODUCTION  </vt:lpstr>
      <vt:lpstr>CONTEXTE RÉGLEMENTAIRE  </vt:lpstr>
      <vt:lpstr>Qui est concerné ?  </vt:lpstr>
      <vt:lpstr>Qui est responsable ?  </vt:lpstr>
      <vt:lpstr>Quels sont les objectifs ?  </vt:lpstr>
      <vt:lpstr>Quel est le suivi du DU dans l’entreprise ?  </vt:lpstr>
      <vt:lpstr>Qui peut le demander ? </vt:lpstr>
      <vt:lpstr>Sanctions</vt:lpstr>
      <vt:lpstr>MÉTHODOLOGIE  Principales étapes de l’élaboration du DU </vt:lpstr>
      <vt:lpstr>1-Préparer la démarche  </vt:lpstr>
      <vt:lpstr>Qui est associé à l’élaboration ?  </vt:lpstr>
      <vt:lpstr>Regrouper les informations utiles  </vt:lpstr>
      <vt:lpstr>Découper la structure en Unités de Travail (U.T.)  </vt:lpstr>
      <vt:lpstr>Découpage</vt:lpstr>
      <vt:lpstr>Planifier l’évaluation par unité de travail  </vt:lpstr>
      <vt:lpstr>2-Évaluer les risques  </vt:lpstr>
      <vt:lpstr>Familles de Risques</vt:lpstr>
      <vt:lpstr>Familles de Risques</vt:lpstr>
      <vt:lpstr>Décrire</vt:lpstr>
      <vt:lpstr>Gravité des risques</vt:lpstr>
      <vt:lpstr>Fréquence des risques</vt:lpstr>
      <vt:lpstr>Cotation des risques</vt:lpstr>
      <vt:lpstr>MOYENS DE PREVENTION  </vt:lpstr>
      <vt:lpstr>Rédiger le DUP</vt:lpstr>
      <vt:lpstr>3-Élaborer un programme d’actions  </vt:lpstr>
      <vt:lpstr>4-Mettre en œuvre les actions  </vt:lpstr>
      <vt:lpstr>5-Réévaluer les risques, suite aux actions réalisées  </vt:lpstr>
      <vt:lpstr>PREVENTION DES RISQUES ET CARSAT (Caisse d’Assurance Retraite et de la Santé au Travail)</vt:lpstr>
      <vt:lpstr>Merci, bon travail…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Unique d’Evaluation des Risques Professionnels</dc:title>
  <dc:creator>Philippe BERNARDI</dc:creator>
  <cp:lastModifiedBy>Fred</cp:lastModifiedBy>
  <cp:revision>7</cp:revision>
  <dcterms:created xsi:type="dcterms:W3CDTF">2018-12-02T08:07:22Z</dcterms:created>
  <dcterms:modified xsi:type="dcterms:W3CDTF">2018-12-12T22:49:27Z</dcterms:modified>
</cp:coreProperties>
</file>